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89" r:id="rId3"/>
    <p:sldId id="287" r:id="rId4"/>
    <p:sldId id="288" r:id="rId5"/>
    <p:sldId id="291" r:id="rId6"/>
    <p:sldId id="290" r:id="rId7"/>
    <p:sldId id="293" r:id="rId8"/>
    <p:sldId id="292" r:id="rId9"/>
    <p:sldId id="265" r:id="rId10"/>
    <p:sldId id="283" r:id="rId11"/>
  </p:sldIdLst>
  <p:sldSz cx="9144000" cy="6858000" type="screen4x3"/>
  <p:notesSz cx="6858000" cy="9144000"/>
  <p:defaultTextStyle>
    <a:defPPr>
      <a:defRPr lang="sk-SK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l9KZUsgvbXXt57+YsDfEPg==" hashData="J6pXF89rebfTgy5FIP6rFJCXDGY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FFCC"/>
    <a:srgbClr val="0033CC"/>
    <a:srgbClr val="00FFFF"/>
    <a:srgbClr val="00CC00"/>
    <a:srgbClr val="C9DFFF"/>
    <a:srgbClr val="CCCCFF"/>
    <a:srgbClr val="0000FF"/>
    <a:srgbClr val="FEECF9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C19C8-52E4-41F4-83D1-55B1BB3A2CDA}" type="datetimeFigureOut">
              <a:rPr lang="sk-SK" smtClean="0"/>
              <a:t>22. 2. 2013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2F7176-5E47-45F7-8F7B-D46BB9A053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98514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F7176-5E47-45F7-8F7B-D46BB9A0535D}" type="slidenum">
              <a:rPr lang="sk-SK" smtClean="0"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34989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33C-97B2-4FEB-B03C-64E85D8BDBA9}" type="slidenum">
              <a:rPr lang="sk-SK" smtClean="0"/>
              <a:pPr/>
              <a:t>‹#›</a:t>
            </a:fld>
            <a:endParaRPr lang="sk-SK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749A-7F10-4DA7-ACB9-C66BBB5F2CA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9A727-7A29-453A-81F9-70443014DDF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B1C0-614A-4C49-90F3-74CDD2E8F82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2E3B3-FC42-4843-B15F-D54393EF162F}" type="slidenum">
              <a:rPr lang="sk-SK" smtClean="0"/>
              <a:pPr/>
              <a:t>‹#›</a:t>
            </a:fld>
            <a:endParaRPr lang="sk-SK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D582-C325-455F-BF47-37B3ED39D0D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D7409-6B1C-4616-9D40-3F57BF10499B}" type="slidenum">
              <a:rPr lang="sk-SK" smtClean="0"/>
              <a:pPr/>
              <a:t>‹#›</a:t>
            </a:fld>
            <a:endParaRPr lang="sk-SK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1361-EC0F-4A19-BBC3-C0BA3DFFDEE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332CB-AB2E-4794-B978-4B82BE7D89E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EFAB-CA76-4FFC-84B3-5D3C12B721AA}" type="slidenum">
              <a:rPr lang="sk-SK" smtClean="0"/>
              <a:pPr/>
              <a:t>‹#›</a:t>
            </a:fld>
            <a:endParaRPr lang="sk-SK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1B0CA-B1CD-4692-BD2E-32C9FC1742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677F728-8641-4242-B1FB-FED410CF6172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edg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886200"/>
            <a:ext cx="9144000" cy="29718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sk-SK" sz="2800" dirty="0" smtClean="0"/>
          </a:p>
          <a:p>
            <a:pPr>
              <a:lnSpc>
                <a:spcPct val="90000"/>
              </a:lnSpc>
            </a:pPr>
            <a:endParaRPr lang="sk-SK" sz="2800" dirty="0"/>
          </a:p>
          <a:p>
            <a:pPr>
              <a:lnSpc>
                <a:spcPct val="90000"/>
              </a:lnSpc>
            </a:pPr>
            <a:r>
              <a:rPr lang="sk-SK" sz="2800" dirty="0" smtClean="0"/>
              <a:t> </a:t>
            </a:r>
            <a:endParaRPr lang="sk-SK" sz="2800" dirty="0"/>
          </a:p>
          <a:p>
            <a:pPr>
              <a:lnSpc>
                <a:spcPct val="90000"/>
              </a:lnSpc>
            </a:pPr>
            <a:endParaRPr lang="sk-SK" sz="2800" dirty="0"/>
          </a:p>
          <a:p>
            <a:pPr>
              <a:lnSpc>
                <a:spcPct val="90000"/>
              </a:lnSpc>
            </a:pPr>
            <a:endParaRPr lang="sk-SK" sz="2800" dirty="0"/>
          </a:p>
          <a:p>
            <a:pPr>
              <a:lnSpc>
                <a:spcPct val="90000"/>
              </a:lnSpc>
            </a:pPr>
            <a:endParaRPr lang="sk-SK" sz="2400" dirty="0"/>
          </a:p>
        </p:txBody>
      </p:sp>
      <p:sp>
        <p:nvSpPr>
          <p:cNvPr id="2052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276600" y="5516563"/>
            <a:ext cx="2592388" cy="431800"/>
          </a:xfrm>
          <a:prstGeom prst="actionButtonForwardNex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" name="Obdĺžnik 2"/>
          <p:cNvSpPr/>
          <p:nvPr/>
        </p:nvSpPr>
        <p:spPr>
          <a:xfrm>
            <a:off x="3017728" y="1772816"/>
            <a:ext cx="31085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Náramky</a:t>
            </a:r>
            <a:endParaRPr lang="sk-SK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Obdĺžnik 1"/>
          <p:cNvSpPr/>
          <p:nvPr/>
        </p:nvSpPr>
        <p:spPr>
          <a:xfrm>
            <a:off x="1611785" y="4149078"/>
            <a:ext cx="63979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3600" dirty="0" smtClean="0">
                <a:solidFill>
                  <a:srgbClr val="0033CC"/>
                </a:solidFill>
              </a:rPr>
              <a:t>∞</a:t>
            </a:r>
            <a:r>
              <a:rPr lang="sk-SK" sz="3600" dirty="0" smtClean="0"/>
              <a:t>♥</a:t>
            </a:r>
            <a:r>
              <a:rPr lang="sk-SK" sz="3600" dirty="0" smtClean="0">
                <a:solidFill>
                  <a:srgbClr val="FFC000"/>
                </a:solidFill>
              </a:rPr>
              <a:t>♣</a:t>
            </a:r>
            <a:r>
              <a:rPr lang="sk-SK" sz="3600" dirty="0" smtClean="0"/>
              <a:t>☺</a:t>
            </a:r>
            <a:r>
              <a:rPr lang="sk-SK" sz="3600" dirty="0" smtClean="0">
                <a:solidFill>
                  <a:schemeClr val="bg1"/>
                </a:solidFill>
              </a:rPr>
              <a:t>♥</a:t>
            </a:r>
            <a:r>
              <a:rPr lang="sk-SK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♣</a:t>
            </a:r>
            <a:r>
              <a:rPr lang="sk-SK" sz="3600" dirty="0" smtClean="0">
                <a:solidFill>
                  <a:srgbClr val="00B0F0"/>
                </a:solidFill>
              </a:rPr>
              <a:t>♥</a:t>
            </a:r>
            <a:r>
              <a:rPr lang="sk-SK" sz="3600" dirty="0" smtClean="0"/>
              <a:t>☻</a:t>
            </a:r>
            <a:r>
              <a:rPr lang="sk-SK" sz="3600" dirty="0" smtClean="0">
                <a:solidFill>
                  <a:schemeClr val="bg1"/>
                </a:solidFill>
              </a:rPr>
              <a:t>∞</a:t>
            </a:r>
            <a:r>
              <a:rPr lang="sk-SK" sz="3600" dirty="0" smtClean="0">
                <a:solidFill>
                  <a:srgbClr val="FF0000"/>
                </a:solidFill>
              </a:rPr>
              <a:t>♥</a:t>
            </a:r>
            <a:r>
              <a:rPr lang="sk-SK" sz="3600" dirty="0" smtClean="0">
                <a:solidFill>
                  <a:schemeClr val="bg1"/>
                </a:solidFill>
              </a:rPr>
              <a:t>∞</a:t>
            </a:r>
            <a:r>
              <a:rPr lang="sk-SK" sz="3600" dirty="0" smtClean="0">
                <a:solidFill>
                  <a:srgbClr val="00FF00"/>
                </a:solidFill>
              </a:rPr>
              <a:t>♣</a:t>
            </a:r>
            <a:r>
              <a:rPr lang="sk-SK" sz="3600" dirty="0" smtClean="0"/>
              <a:t>☺</a:t>
            </a:r>
            <a:r>
              <a:rPr lang="sk-SK" sz="3600" dirty="0" smtClean="0">
                <a:solidFill>
                  <a:schemeClr val="bg1"/>
                </a:solidFill>
              </a:rPr>
              <a:t>♥</a:t>
            </a:r>
            <a:r>
              <a:rPr lang="sk-SK" sz="3600" dirty="0" smtClean="0"/>
              <a:t>♣</a:t>
            </a:r>
            <a:r>
              <a:rPr lang="sk-SK" sz="3600" dirty="0" smtClean="0">
                <a:solidFill>
                  <a:srgbClr val="00B0F0"/>
                </a:solidFill>
              </a:rPr>
              <a:t>♥</a:t>
            </a:r>
            <a:r>
              <a:rPr lang="sk-SK" sz="3600" dirty="0" smtClean="0">
                <a:solidFill>
                  <a:srgbClr val="FFFF00"/>
                </a:solidFill>
              </a:rPr>
              <a:t>☻</a:t>
            </a:r>
            <a:r>
              <a:rPr lang="sk-SK" sz="3600" dirty="0" smtClean="0">
                <a:solidFill>
                  <a:schemeClr val="accent1">
                    <a:lumMod val="75000"/>
                  </a:schemeClr>
                </a:solidFill>
              </a:rPr>
              <a:t>∞</a:t>
            </a:r>
            <a:r>
              <a:rPr lang="sk-SK" sz="3600" b="1" dirty="0" smtClean="0"/>
              <a:t> </a:t>
            </a:r>
            <a:endParaRPr lang="sk-SK" sz="3600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886200"/>
            <a:ext cx="9144000" cy="29718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sk-SK" sz="2800" dirty="0" smtClean="0"/>
          </a:p>
          <a:p>
            <a:pPr>
              <a:lnSpc>
                <a:spcPct val="90000"/>
              </a:lnSpc>
            </a:pPr>
            <a:endParaRPr lang="sk-SK" sz="2800" dirty="0"/>
          </a:p>
          <a:p>
            <a:pPr>
              <a:lnSpc>
                <a:spcPct val="90000"/>
              </a:lnSpc>
            </a:pPr>
            <a:r>
              <a:rPr lang="sk-SK" sz="2800" dirty="0" smtClean="0"/>
              <a:t> </a:t>
            </a:r>
            <a:endParaRPr lang="sk-SK" sz="2800" dirty="0"/>
          </a:p>
          <a:p>
            <a:pPr>
              <a:lnSpc>
                <a:spcPct val="90000"/>
              </a:lnSpc>
            </a:pPr>
            <a:endParaRPr lang="sk-SK" sz="2800" dirty="0"/>
          </a:p>
          <a:p>
            <a:pPr>
              <a:lnSpc>
                <a:spcPct val="90000"/>
              </a:lnSpc>
            </a:pPr>
            <a:endParaRPr lang="sk-SK" sz="2800" dirty="0"/>
          </a:p>
          <a:p>
            <a:pPr>
              <a:lnSpc>
                <a:spcPct val="90000"/>
              </a:lnSpc>
            </a:pPr>
            <a:endParaRPr lang="sk-SK" sz="2400" dirty="0"/>
          </a:p>
        </p:txBody>
      </p:sp>
      <p:sp>
        <p:nvSpPr>
          <p:cNvPr id="3" name="Obdĺžnik 2"/>
          <p:cNvSpPr/>
          <p:nvPr/>
        </p:nvSpPr>
        <p:spPr>
          <a:xfrm>
            <a:off x="2305997" y="1772816"/>
            <a:ext cx="45320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Do kliknutia !</a:t>
            </a:r>
            <a:endParaRPr lang="sk-SK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Tlačidlo akcie: Domov 1">
            <a:hlinkClick r:id="" action="ppaction://hlinkshowjump?jump=firstslide" highlightClick="1"/>
          </p:cNvPr>
          <p:cNvSpPr/>
          <p:nvPr/>
        </p:nvSpPr>
        <p:spPr>
          <a:xfrm>
            <a:off x="6156176" y="5157192"/>
            <a:ext cx="1042416" cy="1042416"/>
          </a:xfrm>
          <a:prstGeom prst="actionButtonHom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rgbClr val="C9DFFF"/>
              </a:solidFill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25041" y="537767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k-SK" b="1" dirty="0">
                <a:solidFill>
                  <a:srgbClr val="0070C0"/>
                </a:solidFill>
              </a:rPr>
              <a:t>Autor: Mgr. Gabriela </a:t>
            </a:r>
            <a:r>
              <a:rPr lang="sk-SK" b="1" dirty="0" err="1">
                <a:solidFill>
                  <a:srgbClr val="0070C0"/>
                </a:solidFill>
              </a:rPr>
              <a:t>Mačáková</a:t>
            </a:r>
            <a:endParaRPr lang="sk-SK" b="1" dirty="0">
              <a:solidFill>
                <a:srgbClr val="0070C0"/>
              </a:solidFill>
            </a:endParaRPr>
          </a:p>
          <a:p>
            <a:endParaRPr lang="sk-SK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324028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2"/>
          <p:cNvSpPr>
            <a:spLocks noChangeArrowheads="1" noChangeShapeType="1" noTextEdit="1"/>
          </p:cNvSpPr>
          <p:nvPr/>
        </p:nvSpPr>
        <p:spPr bwMode="auto">
          <a:xfrm>
            <a:off x="6090443" y="3444896"/>
            <a:ext cx="2514600" cy="557717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r>
              <a:rPr lang="sk-SK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FF"/>
                </a:solidFill>
                <a:latin typeface="Arial Black"/>
              </a:rPr>
              <a:t>SUPER </a:t>
            </a:r>
            <a:r>
              <a:rPr lang="sk-SK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FF"/>
                </a:solidFill>
                <a:latin typeface="Arial Black"/>
              </a:rPr>
              <a:t>!</a:t>
            </a:r>
          </a:p>
        </p:txBody>
      </p:sp>
      <p:sp>
        <p:nvSpPr>
          <p:cNvPr id="13316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433331" y="4565197"/>
            <a:ext cx="1456669" cy="447979"/>
          </a:xfrm>
          <a:prstGeom prst="actionButtonBlank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sk-SK" dirty="0"/>
              <a:t>ŠTART</a:t>
            </a:r>
          </a:p>
        </p:txBody>
      </p:sp>
      <p:sp>
        <p:nvSpPr>
          <p:cNvPr id="13336" name="Text Box 24"/>
          <p:cNvSpPr txBox="1">
            <a:spLocks noChangeArrowheads="1"/>
          </p:cNvSpPr>
          <p:nvPr/>
        </p:nvSpPr>
        <p:spPr bwMode="auto">
          <a:xfrm>
            <a:off x="2585213" y="1164144"/>
            <a:ext cx="5011123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sk-SK" sz="2400" dirty="0" smtClean="0"/>
              <a:t>Aký tvar bude logicky nasledovať ?</a:t>
            </a:r>
            <a:endParaRPr lang="sk-SK" sz="2400" dirty="0"/>
          </a:p>
        </p:txBody>
      </p:sp>
      <p:sp>
        <p:nvSpPr>
          <p:cNvPr id="13337" name="Text Box 25"/>
          <p:cNvSpPr txBox="1">
            <a:spLocks noChangeArrowheads="1"/>
          </p:cNvSpPr>
          <p:nvPr/>
        </p:nvSpPr>
        <p:spPr bwMode="auto">
          <a:xfrm>
            <a:off x="2843213" y="836613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sk-SK" b="1"/>
          </a:p>
        </p:txBody>
      </p:sp>
      <p:sp>
        <p:nvSpPr>
          <p:cNvPr id="13338" name="Text Box 26"/>
          <p:cNvSpPr txBox="1">
            <a:spLocks noChangeArrowheads="1"/>
          </p:cNvSpPr>
          <p:nvPr/>
        </p:nvSpPr>
        <p:spPr bwMode="auto">
          <a:xfrm>
            <a:off x="3984963" y="4547331"/>
            <a:ext cx="879475" cy="5847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k-SK" sz="3200" dirty="0">
                <a:solidFill>
                  <a:schemeClr val="bg1"/>
                </a:solidFill>
                <a:latin typeface="Courier New"/>
                <a:cs typeface="Courier New"/>
              </a:rPr>
              <a:t>■</a:t>
            </a:r>
            <a:endParaRPr lang="sk-SK" sz="3200" dirty="0">
              <a:solidFill>
                <a:schemeClr val="bg1"/>
              </a:solidFill>
            </a:endParaRPr>
          </a:p>
        </p:txBody>
      </p:sp>
      <p:sp>
        <p:nvSpPr>
          <p:cNvPr id="13339" name="Text Box 27"/>
          <p:cNvSpPr txBox="1">
            <a:spLocks noChangeArrowheads="1"/>
          </p:cNvSpPr>
          <p:nvPr/>
        </p:nvSpPr>
        <p:spPr bwMode="auto">
          <a:xfrm>
            <a:off x="971600" y="4540280"/>
            <a:ext cx="871293" cy="5847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k-SK" sz="3200" dirty="0">
                <a:solidFill>
                  <a:schemeClr val="bg1"/>
                </a:solidFill>
                <a:latin typeface="Courier New"/>
                <a:cs typeface="Courier New"/>
              </a:rPr>
              <a:t>♥</a:t>
            </a:r>
            <a:endParaRPr lang="sk-SK" sz="3200" dirty="0">
              <a:solidFill>
                <a:schemeClr val="bg1"/>
              </a:solidFill>
            </a:endParaRPr>
          </a:p>
        </p:txBody>
      </p:sp>
      <p:sp>
        <p:nvSpPr>
          <p:cNvPr id="13340" name="Text Box 28"/>
          <p:cNvSpPr txBox="1">
            <a:spLocks noChangeArrowheads="1"/>
          </p:cNvSpPr>
          <p:nvPr/>
        </p:nvSpPr>
        <p:spPr bwMode="auto">
          <a:xfrm>
            <a:off x="1963738" y="4565197"/>
            <a:ext cx="879475" cy="5847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k-SK" sz="3200" dirty="0">
                <a:solidFill>
                  <a:schemeClr val="bg1"/>
                </a:solidFill>
                <a:latin typeface="Vrinda"/>
                <a:cs typeface="Vrinda"/>
              </a:rPr>
              <a:t>*</a:t>
            </a:r>
            <a:endParaRPr lang="sk-SK" sz="3200" dirty="0">
              <a:solidFill>
                <a:schemeClr val="bg1"/>
              </a:solidFill>
            </a:endParaRPr>
          </a:p>
        </p:txBody>
      </p:sp>
      <p:sp>
        <p:nvSpPr>
          <p:cNvPr id="13341" name="Text Box 29"/>
          <p:cNvSpPr txBox="1">
            <a:spLocks noChangeArrowheads="1"/>
          </p:cNvSpPr>
          <p:nvPr/>
        </p:nvSpPr>
        <p:spPr bwMode="auto">
          <a:xfrm>
            <a:off x="3021711" y="4547332"/>
            <a:ext cx="886718" cy="5847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k-SK" sz="3200" dirty="0">
                <a:solidFill>
                  <a:schemeClr val="bg1"/>
                </a:solidFill>
                <a:latin typeface="Vrinda"/>
                <a:cs typeface="Vrinda"/>
              </a:rPr>
              <a:t>☺</a:t>
            </a:r>
            <a:endParaRPr lang="sk-SK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42" name="Rectangle 30"/>
          <p:cNvSpPr>
            <a:spLocks noChangeArrowheads="1"/>
          </p:cNvSpPr>
          <p:nvPr/>
        </p:nvSpPr>
        <p:spPr bwMode="auto">
          <a:xfrm>
            <a:off x="4211638" y="6119814"/>
            <a:ext cx="4678362" cy="128588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sk-SK"/>
              <a:t>Hodnotenie:</a:t>
            </a:r>
          </a:p>
        </p:txBody>
      </p:sp>
      <p:sp>
        <p:nvSpPr>
          <p:cNvPr id="13345" name="Text Box 33"/>
          <p:cNvSpPr txBox="1">
            <a:spLocks noChangeArrowheads="1"/>
          </p:cNvSpPr>
          <p:nvPr/>
        </p:nvSpPr>
        <p:spPr bwMode="auto">
          <a:xfrm>
            <a:off x="3496590" y="852848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sk-SK" b="1"/>
          </a:p>
        </p:txBody>
      </p:sp>
      <p:sp>
        <p:nvSpPr>
          <p:cNvPr id="13361" name="Rectangle 49"/>
          <p:cNvSpPr>
            <a:spLocks noChangeArrowheads="1"/>
          </p:cNvSpPr>
          <p:nvPr/>
        </p:nvSpPr>
        <p:spPr bwMode="auto">
          <a:xfrm>
            <a:off x="4211638" y="6119813"/>
            <a:ext cx="4752975" cy="166687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sk-SK"/>
          </a:p>
        </p:txBody>
      </p:sp>
      <p:pic>
        <p:nvPicPr>
          <p:cNvPr id="13365" name="Picture 5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40152" y="4810215"/>
            <a:ext cx="969559" cy="1373893"/>
          </a:xfrm>
          <a:prstGeom prst="rect">
            <a:avLst/>
          </a:prstGeom>
          <a:noFill/>
        </p:spPr>
      </p:pic>
      <p:sp>
        <p:nvSpPr>
          <p:cNvPr id="13370" name="AutoShape 5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956550" y="5573423"/>
            <a:ext cx="1008063" cy="260350"/>
          </a:xfrm>
          <a:prstGeom prst="actionButtonForwardNex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pic>
        <p:nvPicPr>
          <p:cNvPr id="13362" name="Picture 5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40152" y="5013177"/>
            <a:ext cx="1041158" cy="1235225"/>
          </a:xfrm>
          <a:prstGeom prst="rect">
            <a:avLst/>
          </a:prstGeom>
          <a:noFill/>
        </p:spPr>
      </p:pic>
      <p:sp>
        <p:nvSpPr>
          <p:cNvPr id="3" name="Obdĺžnik 2"/>
          <p:cNvSpPr/>
          <p:nvPr/>
        </p:nvSpPr>
        <p:spPr>
          <a:xfrm>
            <a:off x="1386906" y="2132856"/>
            <a:ext cx="522771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2400" dirty="0">
                <a:solidFill>
                  <a:srgbClr val="FFFF00"/>
                </a:solidFill>
              </a:rPr>
              <a:t> </a:t>
            </a:r>
            <a:r>
              <a:rPr lang="sk-SK" sz="6000" dirty="0" smtClean="0">
                <a:solidFill>
                  <a:schemeClr val="bg1"/>
                </a:solidFill>
                <a:latin typeface="Vrinda"/>
                <a:cs typeface="Vrinda"/>
              </a:rPr>
              <a:t>*</a:t>
            </a:r>
            <a:r>
              <a:rPr lang="sk-SK" sz="6000" dirty="0" smtClean="0">
                <a:solidFill>
                  <a:schemeClr val="bg1"/>
                </a:solidFill>
                <a:latin typeface="Courier New"/>
                <a:cs typeface="Courier New"/>
              </a:rPr>
              <a:t>♥</a:t>
            </a:r>
            <a:r>
              <a:rPr lang="sk-SK" sz="6000" dirty="0" smtClean="0">
                <a:solidFill>
                  <a:schemeClr val="bg1"/>
                </a:solidFill>
                <a:latin typeface="Vrinda"/>
                <a:cs typeface="Vrinda"/>
              </a:rPr>
              <a:t>☺</a:t>
            </a:r>
            <a:r>
              <a:rPr lang="sk-SK" sz="6000" dirty="0" smtClean="0">
                <a:solidFill>
                  <a:schemeClr val="bg1"/>
                </a:solidFill>
                <a:latin typeface="Courier New"/>
                <a:cs typeface="Courier New"/>
              </a:rPr>
              <a:t>■</a:t>
            </a:r>
            <a:r>
              <a:rPr lang="sk-SK" sz="6000" dirty="0" smtClean="0">
                <a:solidFill>
                  <a:schemeClr val="bg1"/>
                </a:solidFill>
                <a:latin typeface="Vrinda"/>
                <a:cs typeface="Vrinda"/>
              </a:rPr>
              <a:t>*</a:t>
            </a:r>
            <a:r>
              <a:rPr lang="sk-SK" sz="6000" dirty="0" smtClean="0">
                <a:solidFill>
                  <a:schemeClr val="bg1"/>
                </a:solidFill>
                <a:latin typeface="Courier New"/>
                <a:cs typeface="Courier New"/>
              </a:rPr>
              <a:t>♥</a:t>
            </a:r>
            <a:r>
              <a:rPr lang="sk-SK" sz="6000" dirty="0" smtClean="0">
                <a:solidFill>
                  <a:schemeClr val="bg1"/>
                </a:solidFill>
                <a:latin typeface="Vrinda"/>
                <a:cs typeface="Vrinda"/>
              </a:rPr>
              <a:t>☺</a:t>
            </a:r>
            <a:r>
              <a:rPr lang="sk-SK" sz="4800" b="1" dirty="0" smtClean="0">
                <a:latin typeface="Vrinda"/>
                <a:cs typeface="Vrinda"/>
              </a:rPr>
              <a:t>?</a:t>
            </a:r>
            <a:r>
              <a:rPr lang="sk-SK" sz="6000" b="1" dirty="0" smtClean="0"/>
              <a:t>   </a:t>
            </a:r>
            <a:endParaRPr lang="sk-SK" sz="6000" b="1" dirty="0"/>
          </a:p>
        </p:txBody>
      </p:sp>
      <p:sp>
        <p:nvSpPr>
          <p:cNvPr id="2" name="BlokTextu 1"/>
          <p:cNvSpPr txBox="1"/>
          <p:nvPr/>
        </p:nvSpPr>
        <p:spPr>
          <a:xfrm>
            <a:off x="5426679" y="2145967"/>
            <a:ext cx="64633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6000" dirty="0" smtClean="0">
                <a:solidFill>
                  <a:schemeClr val="bg1"/>
                </a:solidFill>
                <a:latin typeface="Courier New"/>
                <a:cs typeface="Courier New"/>
              </a:rPr>
              <a:t>■</a:t>
            </a:r>
            <a:endParaRPr lang="sk-SK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915624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33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33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3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3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16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33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3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3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800" decel="100000" fill="hold"/>
                                        <p:tgtEl>
                                          <p:spTgt spid="13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9" presetClass="exit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4"/>
                                    </p:cond>
                                  </p:end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" dur="500"/>
                                        <p:tgtEl>
                                          <p:spTgt spid="13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133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17" presetClass="entr" presetSubtype="1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500"/>
                            </p:stCondLst>
                            <p:childTnLst>
                              <p:par>
                                <p:cTn id="7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000"/>
                            </p:stCondLst>
                            <p:childTnLst>
                              <p:par>
                                <p:cTn id="8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38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133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3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3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3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39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33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3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3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3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40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33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3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3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3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41"/>
                  </p:tgtEl>
                </p:cond>
              </p:nextCondLst>
            </p:seq>
          </p:childTnLst>
        </p:cTn>
      </p:par>
    </p:tnLst>
    <p:bldLst>
      <p:bldP spid="13314" grpId="0"/>
      <p:bldP spid="13316" grpId="0" animBg="1"/>
      <p:bldP spid="13337" grpId="0"/>
      <p:bldP spid="13337" grpId="1"/>
      <p:bldP spid="13338" grpId="0" animBg="1"/>
      <p:bldP spid="13338" grpId="1" animBg="1"/>
      <p:bldP spid="13339" grpId="0" animBg="1"/>
      <p:bldP spid="13339" grpId="1" animBg="1"/>
      <p:bldP spid="13340" grpId="0" animBg="1"/>
      <p:bldP spid="13340" grpId="1" animBg="1"/>
      <p:bldP spid="13341" grpId="0" animBg="1"/>
      <p:bldP spid="13341" grpId="1" animBg="1"/>
      <p:bldP spid="13345" grpId="0"/>
      <p:bldP spid="13345" grpId="1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2"/>
          <p:cNvSpPr>
            <a:spLocks noChangeArrowheads="1" noChangeShapeType="1" noTextEdit="1"/>
          </p:cNvSpPr>
          <p:nvPr/>
        </p:nvSpPr>
        <p:spPr bwMode="auto">
          <a:xfrm>
            <a:off x="5796136" y="3444896"/>
            <a:ext cx="2808907" cy="557717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r>
              <a:rPr lang="sk-SK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VEĽMI DOBRE !</a:t>
            </a:r>
            <a:endParaRPr lang="sk-SK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 Black"/>
            </a:endParaRPr>
          </a:p>
        </p:txBody>
      </p:sp>
      <p:sp>
        <p:nvSpPr>
          <p:cNvPr id="13316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433331" y="4565197"/>
            <a:ext cx="1456669" cy="447979"/>
          </a:xfrm>
          <a:prstGeom prst="actionButtonBlank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sk-SK" dirty="0"/>
              <a:t>ŠTART</a:t>
            </a:r>
          </a:p>
        </p:txBody>
      </p:sp>
      <p:sp>
        <p:nvSpPr>
          <p:cNvPr id="13336" name="Text Box 24"/>
          <p:cNvSpPr txBox="1">
            <a:spLocks noChangeArrowheads="1"/>
          </p:cNvSpPr>
          <p:nvPr/>
        </p:nvSpPr>
        <p:spPr bwMode="auto">
          <a:xfrm>
            <a:off x="2585213" y="1164144"/>
            <a:ext cx="3210923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sk-SK" sz="2400" dirty="0" smtClean="0"/>
              <a:t>Čo bude nasledovať ?</a:t>
            </a:r>
            <a:endParaRPr lang="sk-SK" sz="2400" dirty="0"/>
          </a:p>
        </p:txBody>
      </p:sp>
      <p:sp>
        <p:nvSpPr>
          <p:cNvPr id="13337" name="Text Box 25"/>
          <p:cNvSpPr txBox="1">
            <a:spLocks noChangeArrowheads="1"/>
          </p:cNvSpPr>
          <p:nvPr/>
        </p:nvSpPr>
        <p:spPr bwMode="auto">
          <a:xfrm>
            <a:off x="2843213" y="836613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sk-SK" b="1"/>
          </a:p>
        </p:txBody>
      </p:sp>
      <p:sp>
        <p:nvSpPr>
          <p:cNvPr id="13338" name="Text Box 26"/>
          <p:cNvSpPr txBox="1">
            <a:spLocks noChangeArrowheads="1"/>
          </p:cNvSpPr>
          <p:nvPr/>
        </p:nvSpPr>
        <p:spPr bwMode="auto">
          <a:xfrm>
            <a:off x="899592" y="4565197"/>
            <a:ext cx="879475" cy="58477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k-SK" sz="3200" dirty="0" smtClean="0">
                <a:latin typeface="Courier New"/>
                <a:cs typeface="Courier New"/>
              </a:rPr>
              <a:t>♥</a:t>
            </a:r>
            <a:endParaRPr lang="sk-SK" sz="3200" dirty="0"/>
          </a:p>
        </p:txBody>
      </p:sp>
      <p:sp>
        <p:nvSpPr>
          <p:cNvPr id="13339" name="Text Box 27"/>
          <p:cNvSpPr txBox="1">
            <a:spLocks noChangeArrowheads="1"/>
          </p:cNvSpPr>
          <p:nvPr/>
        </p:nvSpPr>
        <p:spPr bwMode="auto">
          <a:xfrm>
            <a:off x="4144289" y="4547331"/>
            <a:ext cx="871293" cy="58477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k-SK" sz="3200" dirty="0" smtClean="0">
                <a:solidFill>
                  <a:schemeClr val="bg1"/>
                </a:solidFill>
                <a:latin typeface="Courier New"/>
                <a:cs typeface="Courier New"/>
              </a:rPr>
              <a:t>♥</a:t>
            </a:r>
            <a:endParaRPr lang="sk-SK" sz="3200" dirty="0">
              <a:solidFill>
                <a:schemeClr val="bg1"/>
              </a:solidFill>
            </a:endParaRPr>
          </a:p>
        </p:txBody>
      </p:sp>
      <p:sp>
        <p:nvSpPr>
          <p:cNvPr id="13340" name="Text Box 28"/>
          <p:cNvSpPr txBox="1">
            <a:spLocks noChangeArrowheads="1"/>
          </p:cNvSpPr>
          <p:nvPr/>
        </p:nvSpPr>
        <p:spPr bwMode="auto">
          <a:xfrm>
            <a:off x="1966449" y="4547330"/>
            <a:ext cx="879475" cy="58477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k-SK" sz="3200" dirty="0" smtClean="0">
                <a:solidFill>
                  <a:srgbClr val="FF0000"/>
                </a:solidFill>
                <a:latin typeface="Courier New"/>
                <a:cs typeface="Courier New"/>
              </a:rPr>
              <a:t>♥</a:t>
            </a:r>
            <a:endParaRPr lang="sk-SK" sz="3200" dirty="0">
              <a:solidFill>
                <a:srgbClr val="FF0000"/>
              </a:solidFill>
            </a:endParaRPr>
          </a:p>
        </p:txBody>
      </p:sp>
      <p:sp>
        <p:nvSpPr>
          <p:cNvPr id="13341" name="Text Box 29"/>
          <p:cNvSpPr txBox="1">
            <a:spLocks noChangeArrowheads="1"/>
          </p:cNvSpPr>
          <p:nvPr/>
        </p:nvSpPr>
        <p:spPr bwMode="auto">
          <a:xfrm>
            <a:off x="3021711" y="4547332"/>
            <a:ext cx="886718" cy="58477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k-SK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/>
                <a:cs typeface="Courier New"/>
              </a:rPr>
              <a:t>♥</a:t>
            </a:r>
            <a:endParaRPr lang="sk-SK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42" name="Rectangle 30"/>
          <p:cNvSpPr>
            <a:spLocks noChangeArrowheads="1"/>
          </p:cNvSpPr>
          <p:nvPr/>
        </p:nvSpPr>
        <p:spPr bwMode="auto">
          <a:xfrm>
            <a:off x="4211638" y="6119814"/>
            <a:ext cx="4678362" cy="128588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sk-SK"/>
              <a:t>Hodnotenie:</a:t>
            </a:r>
          </a:p>
        </p:txBody>
      </p:sp>
      <p:sp>
        <p:nvSpPr>
          <p:cNvPr id="13345" name="Text Box 33"/>
          <p:cNvSpPr txBox="1">
            <a:spLocks noChangeArrowheads="1"/>
          </p:cNvSpPr>
          <p:nvPr/>
        </p:nvSpPr>
        <p:spPr bwMode="auto">
          <a:xfrm>
            <a:off x="3496590" y="852848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sk-SK" b="1"/>
          </a:p>
        </p:txBody>
      </p:sp>
      <p:sp>
        <p:nvSpPr>
          <p:cNvPr id="13361" name="Rectangle 49"/>
          <p:cNvSpPr>
            <a:spLocks noChangeArrowheads="1"/>
          </p:cNvSpPr>
          <p:nvPr/>
        </p:nvSpPr>
        <p:spPr bwMode="auto">
          <a:xfrm>
            <a:off x="4211638" y="6119813"/>
            <a:ext cx="4752975" cy="166687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sk-SK"/>
          </a:p>
        </p:txBody>
      </p:sp>
      <p:pic>
        <p:nvPicPr>
          <p:cNvPr id="13365" name="Picture 5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40152" y="4810215"/>
            <a:ext cx="969559" cy="1373893"/>
          </a:xfrm>
          <a:prstGeom prst="rect">
            <a:avLst/>
          </a:prstGeom>
          <a:noFill/>
        </p:spPr>
      </p:pic>
      <p:sp>
        <p:nvSpPr>
          <p:cNvPr id="13370" name="AutoShape 5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956550" y="5573423"/>
            <a:ext cx="1008063" cy="260350"/>
          </a:xfrm>
          <a:prstGeom prst="actionButtonForwardNex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pic>
        <p:nvPicPr>
          <p:cNvPr id="13362" name="Picture 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40152" y="5013177"/>
            <a:ext cx="1041158" cy="1235225"/>
          </a:xfrm>
          <a:prstGeom prst="rect">
            <a:avLst/>
          </a:prstGeom>
          <a:noFill/>
        </p:spPr>
      </p:pic>
      <p:sp>
        <p:nvSpPr>
          <p:cNvPr id="3" name="Obdĺžnik 2"/>
          <p:cNvSpPr/>
          <p:nvPr/>
        </p:nvSpPr>
        <p:spPr>
          <a:xfrm>
            <a:off x="897946" y="2137221"/>
            <a:ext cx="630264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200" dirty="0">
                <a:solidFill>
                  <a:srgbClr val="FFFF00"/>
                </a:solidFill>
              </a:rPr>
              <a:t> </a:t>
            </a:r>
            <a:r>
              <a:rPr lang="sk-SK" sz="7200" dirty="0" smtClean="0">
                <a:solidFill>
                  <a:schemeClr val="bg1"/>
                </a:solidFill>
                <a:latin typeface="Courier New"/>
                <a:cs typeface="Courier New"/>
              </a:rPr>
              <a:t>♥</a:t>
            </a:r>
            <a:r>
              <a:rPr lang="sk-SK" sz="7200" dirty="0" smtClean="0">
                <a:solidFill>
                  <a:srgbClr val="FF0000"/>
                </a:solidFill>
                <a:latin typeface="Courier New"/>
                <a:cs typeface="Courier New"/>
              </a:rPr>
              <a:t>♥</a:t>
            </a:r>
            <a:r>
              <a:rPr lang="sk-SK" sz="7200" dirty="0" smtClean="0">
                <a:solidFill>
                  <a:srgbClr val="FFFF00"/>
                </a:solidFill>
                <a:latin typeface="Courier New"/>
                <a:cs typeface="Courier New"/>
              </a:rPr>
              <a:t>♥</a:t>
            </a:r>
            <a:r>
              <a:rPr lang="sk-SK" sz="7200" dirty="0" smtClean="0">
                <a:latin typeface="Courier New"/>
                <a:cs typeface="Courier New"/>
              </a:rPr>
              <a:t>♥</a:t>
            </a:r>
            <a:r>
              <a:rPr lang="sk-SK" sz="7200" dirty="0" smtClean="0">
                <a:solidFill>
                  <a:schemeClr val="bg1"/>
                </a:solidFill>
                <a:latin typeface="Courier New"/>
                <a:cs typeface="Courier New"/>
              </a:rPr>
              <a:t>♥</a:t>
            </a:r>
            <a:r>
              <a:rPr lang="sk-SK" sz="7200" dirty="0" smtClean="0">
                <a:solidFill>
                  <a:srgbClr val="FF0000"/>
                </a:solidFill>
                <a:latin typeface="Courier New"/>
                <a:cs typeface="Courier New"/>
              </a:rPr>
              <a:t>♥</a:t>
            </a:r>
            <a:r>
              <a:rPr lang="sk-SK" sz="7200" dirty="0" smtClean="0">
                <a:solidFill>
                  <a:srgbClr val="FFFF00"/>
                </a:solidFill>
                <a:latin typeface="Courier New"/>
                <a:cs typeface="Courier New"/>
              </a:rPr>
              <a:t>♥</a:t>
            </a:r>
            <a:r>
              <a:rPr lang="sk-SK" sz="7200" dirty="0" smtClean="0">
                <a:latin typeface="Courier New"/>
                <a:cs typeface="Courier New"/>
              </a:rPr>
              <a:t>♥</a:t>
            </a:r>
            <a:r>
              <a:rPr lang="sk-SK" sz="7200" dirty="0" smtClean="0">
                <a:solidFill>
                  <a:schemeClr val="bg1"/>
                </a:solidFill>
                <a:latin typeface="Courier New"/>
                <a:cs typeface="Courier New"/>
              </a:rPr>
              <a:t>♥</a:t>
            </a:r>
            <a:r>
              <a:rPr lang="sk-SK" sz="7200" dirty="0" smtClean="0">
                <a:solidFill>
                  <a:srgbClr val="FF0000"/>
                </a:solidFill>
                <a:latin typeface="Courier New"/>
                <a:cs typeface="Courier New"/>
              </a:rPr>
              <a:t>♥</a:t>
            </a:r>
            <a:r>
              <a:rPr lang="sk-SK" sz="7200" dirty="0" smtClean="0">
                <a:solidFill>
                  <a:srgbClr val="FFFF00"/>
                </a:solidFill>
                <a:latin typeface="Courier New"/>
                <a:cs typeface="Courier New"/>
              </a:rPr>
              <a:t>♥</a:t>
            </a:r>
            <a:endParaRPr lang="sk-SK" sz="7200" b="1" dirty="0"/>
          </a:p>
        </p:txBody>
      </p:sp>
      <p:sp>
        <p:nvSpPr>
          <p:cNvPr id="2" name="BlokTextu 1"/>
          <p:cNvSpPr txBox="1"/>
          <p:nvPr/>
        </p:nvSpPr>
        <p:spPr>
          <a:xfrm>
            <a:off x="6803029" y="2137221"/>
            <a:ext cx="12606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7200" dirty="0" smtClean="0">
                <a:latin typeface="Courier New"/>
                <a:cs typeface="Courier New"/>
              </a:rPr>
              <a:t>♥</a:t>
            </a:r>
            <a:endParaRPr lang="sk-SK" sz="7200" dirty="0"/>
          </a:p>
        </p:txBody>
      </p:sp>
      <p:sp>
        <p:nvSpPr>
          <p:cNvPr id="4" name="BlokTextu 3"/>
          <p:cNvSpPr txBox="1"/>
          <p:nvPr/>
        </p:nvSpPr>
        <p:spPr>
          <a:xfrm>
            <a:off x="7227185" y="2435227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dirty="0" smtClean="0"/>
              <a:t>?</a:t>
            </a: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1046426775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33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33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3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3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16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33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3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3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800" decel="100000" fill="hold"/>
                                        <p:tgtEl>
                                          <p:spTgt spid="13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9" presetClass="exit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4"/>
                                    </p:cond>
                                  </p:end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" dur="500"/>
                                        <p:tgtEl>
                                          <p:spTgt spid="13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133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17" presetClass="entr" presetSubtype="1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500"/>
                            </p:stCondLst>
                            <p:childTnLst>
                              <p:par>
                                <p:cTn id="7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000"/>
                            </p:stCondLst>
                            <p:childTnLst>
                              <p:par>
                                <p:cTn id="8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38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133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3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3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3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39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33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3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3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3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40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33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3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3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3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41"/>
                  </p:tgtEl>
                </p:cond>
              </p:nextCondLst>
            </p:seq>
          </p:childTnLst>
        </p:cTn>
      </p:par>
    </p:tnLst>
    <p:bldLst>
      <p:bldP spid="13314" grpId="0"/>
      <p:bldP spid="13316" grpId="0" animBg="1"/>
      <p:bldP spid="13337" grpId="0"/>
      <p:bldP spid="13337" grpId="1"/>
      <p:bldP spid="13338" grpId="0" animBg="1"/>
      <p:bldP spid="13338" grpId="1" animBg="1"/>
      <p:bldP spid="13339" grpId="0" animBg="1"/>
      <p:bldP spid="13339" grpId="1" animBg="1"/>
      <p:bldP spid="13340" grpId="0" animBg="1"/>
      <p:bldP spid="13340" grpId="1" animBg="1"/>
      <p:bldP spid="13341" grpId="0" animBg="1"/>
      <p:bldP spid="13341" grpId="1" animBg="1"/>
      <p:bldP spid="13345" grpId="0"/>
      <p:bldP spid="13345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2"/>
          <p:cNvSpPr>
            <a:spLocks noChangeArrowheads="1" noChangeShapeType="1" noTextEdit="1"/>
          </p:cNvSpPr>
          <p:nvPr/>
        </p:nvSpPr>
        <p:spPr bwMode="auto">
          <a:xfrm>
            <a:off x="5724128" y="3444896"/>
            <a:ext cx="2880915" cy="557717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r>
              <a:rPr lang="sk-SK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Arial Black"/>
              </a:rPr>
              <a:t>VÝBORNE !</a:t>
            </a:r>
            <a:endParaRPr lang="sk-SK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C000"/>
              </a:solidFill>
              <a:latin typeface="Arial Black"/>
            </a:endParaRPr>
          </a:p>
        </p:txBody>
      </p:sp>
      <p:sp>
        <p:nvSpPr>
          <p:cNvPr id="13316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433331" y="4565197"/>
            <a:ext cx="1456669" cy="447979"/>
          </a:xfrm>
          <a:prstGeom prst="actionButtonBlank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sk-SK" dirty="0"/>
              <a:t>ŠTART</a:t>
            </a:r>
          </a:p>
        </p:txBody>
      </p:sp>
      <p:sp>
        <p:nvSpPr>
          <p:cNvPr id="13336" name="Text Box 24"/>
          <p:cNvSpPr txBox="1">
            <a:spLocks noChangeArrowheads="1"/>
          </p:cNvSpPr>
          <p:nvPr/>
        </p:nvSpPr>
        <p:spPr bwMode="auto">
          <a:xfrm>
            <a:off x="2585213" y="1164144"/>
            <a:ext cx="4025463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sk-SK" sz="2400" dirty="0" smtClean="0"/>
              <a:t>Aký tvar bude nasledovať ?</a:t>
            </a:r>
            <a:endParaRPr lang="sk-SK" sz="2400" dirty="0"/>
          </a:p>
        </p:txBody>
      </p:sp>
      <p:sp>
        <p:nvSpPr>
          <p:cNvPr id="13337" name="Text Box 25"/>
          <p:cNvSpPr txBox="1">
            <a:spLocks noChangeArrowheads="1"/>
          </p:cNvSpPr>
          <p:nvPr/>
        </p:nvSpPr>
        <p:spPr bwMode="auto">
          <a:xfrm>
            <a:off x="2843213" y="836613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sk-SK" b="1"/>
          </a:p>
        </p:txBody>
      </p:sp>
      <p:sp>
        <p:nvSpPr>
          <p:cNvPr id="13338" name="Text Box 26"/>
          <p:cNvSpPr txBox="1">
            <a:spLocks noChangeArrowheads="1"/>
          </p:cNvSpPr>
          <p:nvPr/>
        </p:nvSpPr>
        <p:spPr bwMode="auto">
          <a:xfrm>
            <a:off x="1963738" y="4547331"/>
            <a:ext cx="879475" cy="58477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k-SK" sz="3200" dirty="0">
                <a:solidFill>
                  <a:schemeClr val="bg1"/>
                </a:solidFill>
                <a:latin typeface="Courier New"/>
                <a:cs typeface="Courier New"/>
              </a:rPr>
              <a:t>►</a:t>
            </a:r>
            <a:endParaRPr lang="sk-SK" sz="3200" dirty="0">
              <a:solidFill>
                <a:schemeClr val="bg1"/>
              </a:solidFill>
            </a:endParaRPr>
          </a:p>
        </p:txBody>
      </p:sp>
      <p:sp>
        <p:nvSpPr>
          <p:cNvPr id="13339" name="Text Box 27"/>
          <p:cNvSpPr txBox="1">
            <a:spLocks noChangeArrowheads="1"/>
          </p:cNvSpPr>
          <p:nvPr/>
        </p:nvSpPr>
        <p:spPr bwMode="auto">
          <a:xfrm>
            <a:off x="971600" y="4540280"/>
            <a:ext cx="871293" cy="58477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k-SK" sz="3200" dirty="0">
                <a:solidFill>
                  <a:schemeClr val="bg1"/>
                </a:solidFill>
                <a:latin typeface="Vrinda"/>
                <a:cs typeface="Vrinda"/>
              </a:rPr>
              <a:t>*</a:t>
            </a:r>
            <a:endParaRPr lang="sk-SK" sz="3200" dirty="0">
              <a:solidFill>
                <a:schemeClr val="bg1"/>
              </a:solidFill>
            </a:endParaRPr>
          </a:p>
        </p:txBody>
      </p:sp>
      <p:sp>
        <p:nvSpPr>
          <p:cNvPr id="13340" name="Text Box 28"/>
          <p:cNvSpPr txBox="1">
            <a:spLocks noChangeArrowheads="1"/>
          </p:cNvSpPr>
          <p:nvPr/>
        </p:nvSpPr>
        <p:spPr bwMode="auto">
          <a:xfrm>
            <a:off x="4067944" y="4540279"/>
            <a:ext cx="879475" cy="58477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k-SK" sz="3200" dirty="0" smtClean="0">
                <a:solidFill>
                  <a:schemeClr val="bg1"/>
                </a:solidFill>
              </a:rPr>
              <a:t>Ο</a:t>
            </a:r>
            <a:endParaRPr lang="sk-SK" sz="3200" dirty="0">
              <a:solidFill>
                <a:schemeClr val="bg1"/>
              </a:solidFill>
            </a:endParaRPr>
          </a:p>
        </p:txBody>
      </p:sp>
      <p:sp>
        <p:nvSpPr>
          <p:cNvPr id="13341" name="Text Box 29"/>
          <p:cNvSpPr txBox="1">
            <a:spLocks noChangeArrowheads="1"/>
          </p:cNvSpPr>
          <p:nvPr/>
        </p:nvSpPr>
        <p:spPr bwMode="auto">
          <a:xfrm>
            <a:off x="3021711" y="4547332"/>
            <a:ext cx="886718" cy="5847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k-SK" sz="3200" dirty="0">
                <a:solidFill>
                  <a:schemeClr val="bg1"/>
                </a:solidFill>
                <a:latin typeface="Courier New"/>
                <a:cs typeface="Courier New"/>
              </a:rPr>
              <a:t>■</a:t>
            </a:r>
            <a:endParaRPr lang="sk-SK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42" name="Rectangle 30"/>
          <p:cNvSpPr>
            <a:spLocks noChangeArrowheads="1"/>
          </p:cNvSpPr>
          <p:nvPr/>
        </p:nvSpPr>
        <p:spPr bwMode="auto">
          <a:xfrm>
            <a:off x="4211638" y="6119814"/>
            <a:ext cx="4678362" cy="128588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sk-SK"/>
              <a:t>Hodnotenie:</a:t>
            </a:r>
          </a:p>
        </p:txBody>
      </p:sp>
      <p:sp>
        <p:nvSpPr>
          <p:cNvPr id="13345" name="Text Box 33"/>
          <p:cNvSpPr txBox="1">
            <a:spLocks noChangeArrowheads="1"/>
          </p:cNvSpPr>
          <p:nvPr/>
        </p:nvSpPr>
        <p:spPr bwMode="auto">
          <a:xfrm>
            <a:off x="3496590" y="852848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sk-SK" b="1"/>
          </a:p>
        </p:txBody>
      </p:sp>
      <p:sp>
        <p:nvSpPr>
          <p:cNvPr id="13361" name="Rectangle 49"/>
          <p:cNvSpPr>
            <a:spLocks noChangeArrowheads="1"/>
          </p:cNvSpPr>
          <p:nvPr/>
        </p:nvSpPr>
        <p:spPr bwMode="auto">
          <a:xfrm>
            <a:off x="4211638" y="6119813"/>
            <a:ext cx="4752975" cy="166687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sk-SK"/>
          </a:p>
        </p:txBody>
      </p:sp>
      <p:pic>
        <p:nvPicPr>
          <p:cNvPr id="13365" name="Picture 5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40152" y="4810215"/>
            <a:ext cx="969559" cy="1373893"/>
          </a:xfrm>
          <a:prstGeom prst="rect">
            <a:avLst/>
          </a:prstGeom>
          <a:noFill/>
        </p:spPr>
      </p:pic>
      <p:sp>
        <p:nvSpPr>
          <p:cNvPr id="13370" name="AutoShape 5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956550" y="5573423"/>
            <a:ext cx="1008063" cy="260350"/>
          </a:xfrm>
          <a:prstGeom prst="actionButtonForwardNex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pic>
        <p:nvPicPr>
          <p:cNvPr id="13362" name="Picture 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40152" y="5013177"/>
            <a:ext cx="1041158" cy="1235225"/>
          </a:xfrm>
          <a:prstGeom prst="rect">
            <a:avLst/>
          </a:prstGeom>
          <a:noFill/>
        </p:spPr>
      </p:pic>
      <p:sp>
        <p:nvSpPr>
          <p:cNvPr id="3" name="Obdĺžnik 2"/>
          <p:cNvSpPr/>
          <p:nvPr/>
        </p:nvSpPr>
        <p:spPr>
          <a:xfrm>
            <a:off x="930910" y="2132856"/>
            <a:ext cx="642675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200" dirty="0">
                <a:solidFill>
                  <a:srgbClr val="FFFF00"/>
                </a:solidFill>
              </a:rPr>
              <a:t> </a:t>
            </a:r>
            <a:r>
              <a:rPr lang="sk-SK" sz="6000" dirty="0">
                <a:solidFill>
                  <a:schemeClr val="bg1"/>
                </a:solidFill>
                <a:latin typeface="Courier New"/>
                <a:cs typeface="Courier New"/>
              </a:rPr>
              <a:t>►</a:t>
            </a:r>
            <a:r>
              <a:rPr lang="sk-SK" sz="6000" dirty="0" smtClean="0">
                <a:solidFill>
                  <a:schemeClr val="bg1"/>
                </a:solidFill>
                <a:latin typeface="Vrinda"/>
                <a:cs typeface="Vrinda"/>
              </a:rPr>
              <a:t>*</a:t>
            </a:r>
            <a:r>
              <a:rPr lang="sk-SK" sz="6000" dirty="0" smtClean="0">
                <a:solidFill>
                  <a:schemeClr val="bg1"/>
                </a:solidFill>
                <a:latin typeface="Courier New"/>
                <a:cs typeface="Courier New"/>
              </a:rPr>
              <a:t>▲ ■ ►</a:t>
            </a:r>
            <a:r>
              <a:rPr lang="sk-SK" sz="6000" dirty="0">
                <a:solidFill>
                  <a:schemeClr val="bg1"/>
                </a:solidFill>
                <a:latin typeface="Vrinda"/>
                <a:cs typeface="Vrinda"/>
              </a:rPr>
              <a:t>*</a:t>
            </a:r>
            <a:r>
              <a:rPr lang="sk-SK" sz="6000" dirty="0" smtClean="0">
                <a:solidFill>
                  <a:schemeClr val="bg1"/>
                </a:solidFill>
                <a:latin typeface="Courier New"/>
                <a:cs typeface="Courier New"/>
              </a:rPr>
              <a:t>▲ ■ </a:t>
            </a:r>
            <a:r>
              <a:rPr lang="sk-SK" sz="3600" dirty="0" smtClean="0"/>
              <a:t>?</a:t>
            </a:r>
            <a:r>
              <a:rPr lang="sk-SK" sz="6000" b="1" dirty="0" smtClean="0"/>
              <a:t> </a:t>
            </a:r>
            <a:endParaRPr lang="sk-SK" sz="6000" b="1" dirty="0"/>
          </a:p>
        </p:txBody>
      </p:sp>
      <p:sp>
        <p:nvSpPr>
          <p:cNvPr id="2" name="BlokTextu 1"/>
          <p:cNvSpPr txBox="1"/>
          <p:nvPr/>
        </p:nvSpPr>
        <p:spPr>
          <a:xfrm>
            <a:off x="6681400" y="2154000"/>
            <a:ext cx="64633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6000" dirty="0" smtClean="0">
                <a:solidFill>
                  <a:schemeClr val="bg1"/>
                </a:solidFill>
                <a:latin typeface="Courier New"/>
                <a:cs typeface="Courier New"/>
              </a:rPr>
              <a:t>►</a:t>
            </a:r>
            <a:endParaRPr lang="sk-SK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076505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33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33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3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3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16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33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3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3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800" decel="100000" fill="hold"/>
                                        <p:tgtEl>
                                          <p:spTgt spid="13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9" presetClass="exit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4"/>
                                    </p:cond>
                                  </p:end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" dur="500"/>
                                        <p:tgtEl>
                                          <p:spTgt spid="13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133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17" presetClass="entr" presetSubtype="1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500"/>
                            </p:stCondLst>
                            <p:childTnLst>
                              <p:par>
                                <p:cTn id="7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38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133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3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3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3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3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33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3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3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3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40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133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3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3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3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41"/>
                  </p:tgtEl>
                </p:cond>
              </p:nextCondLst>
            </p:seq>
          </p:childTnLst>
        </p:cTn>
      </p:par>
    </p:tnLst>
    <p:bldLst>
      <p:bldP spid="13314" grpId="0"/>
      <p:bldP spid="13316" grpId="0" animBg="1"/>
      <p:bldP spid="13337" grpId="0"/>
      <p:bldP spid="13337" grpId="1"/>
      <p:bldP spid="13338" grpId="0" animBg="1"/>
      <p:bldP spid="13338" grpId="1" animBg="1"/>
      <p:bldP spid="13339" grpId="0" animBg="1"/>
      <p:bldP spid="13339" grpId="1" animBg="1"/>
      <p:bldP spid="13340" grpId="0" animBg="1"/>
      <p:bldP spid="13340" grpId="1" animBg="1"/>
      <p:bldP spid="13341" grpId="0" animBg="1"/>
      <p:bldP spid="13341" grpId="1" animBg="1"/>
      <p:bldP spid="13345" grpId="0"/>
      <p:bldP spid="13345" grpId="1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2"/>
          <p:cNvSpPr>
            <a:spLocks noChangeArrowheads="1" noChangeShapeType="1" noTextEdit="1"/>
          </p:cNvSpPr>
          <p:nvPr/>
        </p:nvSpPr>
        <p:spPr bwMode="auto">
          <a:xfrm>
            <a:off x="5616986" y="3444896"/>
            <a:ext cx="2988057" cy="557717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r>
              <a:rPr lang="sk-SK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FF"/>
                </a:solidFill>
                <a:latin typeface="Arial Black"/>
              </a:rPr>
              <a:t>PERFEKTNÉ </a:t>
            </a:r>
            <a:r>
              <a:rPr lang="sk-SK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FF"/>
                </a:solidFill>
                <a:latin typeface="Arial Black"/>
              </a:rPr>
              <a:t>!</a:t>
            </a:r>
          </a:p>
        </p:txBody>
      </p:sp>
      <p:sp>
        <p:nvSpPr>
          <p:cNvPr id="13316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433331" y="4565197"/>
            <a:ext cx="1456669" cy="447979"/>
          </a:xfrm>
          <a:prstGeom prst="actionButtonBlank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sk-SK" dirty="0"/>
              <a:t>ŠTART</a:t>
            </a:r>
          </a:p>
        </p:txBody>
      </p:sp>
      <p:sp>
        <p:nvSpPr>
          <p:cNvPr id="13336" name="Text Box 24"/>
          <p:cNvSpPr txBox="1">
            <a:spLocks noChangeArrowheads="1"/>
          </p:cNvSpPr>
          <p:nvPr/>
        </p:nvSpPr>
        <p:spPr bwMode="auto">
          <a:xfrm>
            <a:off x="2585213" y="1164144"/>
            <a:ext cx="3210923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sk-SK" sz="2400" dirty="0" smtClean="0"/>
              <a:t>Čo bude nasledovať ?</a:t>
            </a:r>
            <a:endParaRPr lang="sk-SK" sz="2400" dirty="0"/>
          </a:p>
        </p:txBody>
      </p:sp>
      <p:sp>
        <p:nvSpPr>
          <p:cNvPr id="13337" name="Text Box 25"/>
          <p:cNvSpPr txBox="1">
            <a:spLocks noChangeArrowheads="1"/>
          </p:cNvSpPr>
          <p:nvPr/>
        </p:nvSpPr>
        <p:spPr bwMode="auto">
          <a:xfrm>
            <a:off x="2843213" y="836613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sk-SK" b="1"/>
          </a:p>
        </p:txBody>
      </p:sp>
      <p:sp>
        <p:nvSpPr>
          <p:cNvPr id="13338" name="Text Box 26"/>
          <p:cNvSpPr txBox="1">
            <a:spLocks noChangeArrowheads="1"/>
          </p:cNvSpPr>
          <p:nvPr/>
        </p:nvSpPr>
        <p:spPr bwMode="auto">
          <a:xfrm>
            <a:off x="3984963" y="4547331"/>
            <a:ext cx="879475" cy="58477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k-SK" sz="3200" dirty="0" smtClean="0">
                <a:solidFill>
                  <a:schemeClr val="bg1"/>
                </a:solidFill>
                <a:latin typeface="Courier New"/>
                <a:cs typeface="Courier New"/>
              </a:rPr>
              <a:t>♣</a:t>
            </a:r>
            <a:endParaRPr lang="sk-SK" sz="3200" dirty="0">
              <a:solidFill>
                <a:schemeClr val="bg1"/>
              </a:solidFill>
            </a:endParaRPr>
          </a:p>
        </p:txBody>
      </p:sp>
      <p:sp>
        <p:nvSpPr>
          <p:cNvPr id="13339" name="Text Box 27"/>
          <p:cNvSpPr txBox="1">
            <a:spLocks noChangeArrowheads="1"/>
          </p:cNvSpPr>
          <p:nvPr/>
        </p:nvSpPr>
        <p:spPr bwMode="auto">
          <a:xfrm>
            <a:off x="971600" y="4540280"/>
            <a:ext cx="871293" cy="5847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k-SK" sz="3200" dirty="0" smtClean="0">
                <a:solidFill>
                  <a:srgbClr val="00FF00"/>
                </a:solidFill>
                <a:latin typeface="Courier New"/>
                <a:cs typeface="Courier New"/>
              </a:rPr>
              <a:t>♣</a:t>
            </a:r>
            <a:endParaRPr lang="sk-SK" sz="3200" dirty="0">
              <a:solidFill>
                <a:schemeClr val="bg1"/>
              </a:solidFill>
            </a:endParaRPr>
          </a:p>
        </p:txBody>
      </p:sp>
      <p:sp>
        <p:nvSpPr>
          <p:cNvPr id="13340" name="Text Box 28"/>
          <p:cNvSpPr txBox="1">
            <a:spLocks noChangeArrowheads="1"/>
          </p:cNvSpPr>
          <p:nvPr/>
        </p:nvSpPr>
        <p:spPr bwMode="auto">
          <a:xfrm>
            <a:off x="1963738" y="4565197"/>
            <a:ext cx="879475" cy="58477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k-SK" sz="3200" dirty="0" smtClean="0">
                <a:latin typeface="Courier New"/>
                <a:cs typeface="Courier New"/>
              </a:rPr>
              <a:t>♣</a:t>
            </a:r>
            <a:endParaRPr lang="sk-SK" sz="3200" dirty="0">
              <a:solidFill>
                <a:schemeClr val="bg1"/>
              </a:solidFill>
            </a:endParaRPr>
          </a:p>
        </p:txBody>
      </p:sp>
      <p:sp>
        <p:nvSpPr>
          <p:cNvPr id="13341" name="Text Box 29"/>
          <p:cNvSpPr txBox="1">
            <a:spLocks noChangeArrowheads="1"/>
          </p:cNvSpPr>
          <p:nvPr/>
        </p:nvSpPr>
        <p:spPr bwMode="auto">
          <a:xfrm>
            <a:off x="3021711" y="4547332"/>
            <a:ext cx="886718" cy="5847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k-SK" sz="3200" dirty="0" smtClean="0">
                <a:solidFill>
                  <a:srgbClr val="00FFFF"/>
                </a:solidFill>
                <a:latin typeface="Courier New"/>
                <a:cs typeface="Courier New"/>
              </a:rPr>
              <a:t>♣</a:t>
            </a:r>
            <a:endParaRPr lang="sk-SK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42" name="Rectangle 30"/>
          <p:cNvSpPr>
            <a:spLocks noChangeArrowheads="1"/>
          </p:cNvSpPr>
          <p:nvPr/>
        </p:nvSpPr>
        <p:spPr bwMode="auto">
          <a:xfrm>
            <a:off x="4211638" y="6119814"/>
            <a:ext cx="4678362" cy="128588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sk-SK"/>
              <a:t>Hodnotenie:</a:t>
            </a:r>
          </a:p>
        </p:txBody>
      </p:sp>
      <p:sp>
        <p:nvSpPr>
          <p:cNvPr id="13345" name="Text Box 33"/>
          <p:cNvSpPr txBox="1">
            <a:spLocks noChangeArrowheads="1"/>
          </p:cNvSpPr>
          <p:nvPr/>
        </p:nvSpPr>
        <p:spPr bwMode="auto">
          <a:xfrm>
            <a:off x="3496590" y="852848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sk-SK" b="1"/>
          </a:p>
        </p:txBody>
      </p:sp>
      <p:sp>
        <p:nvSpPr>
          <p:cNvPr id="13361" name="Rectangle 49"/>
          <p:cNvSpPr>
            <a:spLocks noChangeArrowheads="1"/>
          </p:cNvSpPr>
          <p:nvPr/>
        </p:nvSpPr>
        <p:spPr bwMode="auto">
          <a:xfrm>
            <a:off x="4211638" y="6119813"/>
            <a:ext cx="4752975" cy="166687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sk-SK"/>
          </a:p>
        </p:txBody>
      </p:sp>
      <p:pic>
        <p:nvPicPr>
          <p:cNvPr id="13365" name="Picture 5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40152" y="4810215"/>
            <a:ext cx="969559" cy="1373893"/>
          </a:xfrm>
          <a:prstGeom prst="rect">
            <a:avLst/>
          </a:prstGeom>
          <a:noFill/>
        </p:spPr>
      </p:pic>
      <p:sp>
        <p:nvSpPr>
          <p:cNvPr id="13370" name="AutoShape 5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956550" y="5573423"/>
            <a:ext cx="1008063" cy="260350"/>
          </a:xfrm>
          <a:prstGeom prst="actionButtonForwardNex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pic>
        <p:nvPicPr>
          <p:cNvPr id="13362" name="Picture 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40152" y="5013177"/>
            <a:ext cx="1041158" cy="1235225"/>
          </a:xfrm>
          <a:prstGeom prst="rect">
            <a:avLst/>
          </a:prstGeom>
          <a:noFill/>
        </p:spPr>
      </p:pic>
      <p:sp>
        <p:nvSpPr>
          <p:cNvPr id="3" name="Obdĺžnik 2"/>
          <p:cNvSpPr/>
          <p:nvPr/>
        </p:nvSpPr>
        <p:spPr>
          <a:xfrm>
            <a:off x="1838211" y="2132856"/>
            <a:ext cx="461216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2400" dirty="0">
                <a:solidFill>
                  <a:srgbClr val="FFFF00"/>
                </a:solidFill>
              </a:rPr>
              <a:t> </a:t>
            </a:r>
            <a:r>
              <a:rPr lang="sk-SK" sz="6000" dirty="0" smtClean="0">
                <a:solidFill>
                  <a:schemeClr val="bg1"/>
                </a:solidFill>
                <a:latin typeface="Courier New"/>
                <a:cs typeface="Courier New"/>
              </a:rPr>
              <a:t>♣</a:t>
            </a:r>
            <a:r>
              <a:rPr lang="sk-SK" sz="6000" dirty="0" smtClean="0">
                <a:solidFill>
                  <a:srgbClr val="00FFFF"/>
                </a:solidFill>
                <a:latin typeface="Courier New"/>
                <a:cs typeface="Courier New"/>
              </a:rPr>
              <a:t>♣</a:t>
            </a:r>
            <a:r>
              <a:rPr lang="sk-SK" sz="6000" dirty="0" smtClean="0">
                <a:solidFill>
                  <a:srgbClr val="00FF00"/>
                </a:solidFill>
                <a:latin typeface="Courier New"/>
                <a:cs typeface="Courier New"/>
              </a:rPr>
              <a:t>♣</a:t>
            </a:r>
            <a:r>
              <a:rPr lang="sk-SK" sz="6000" dirty="0" smtClean="0">
                <a:latin typeface="Courier New"/>
                <a:cs typeface="Courier New"/>
              </a:rPr>
              <a:t>♣</a:t>
            </a:r>
            <a:r>
              <a:rPr lang="sk-SK" sz="6000" dirty="0" smtClean="0">
                <a:solidFill>
                  <a:schemeClr val="bg1"/>
                </a:solidFill>
                <a:latin typeface="Courier New"/>
                <a:cs typeface="Courier New"/>
              </a:rPr>
              <a:t>♣</a:t>
            </a:r>
            <a:r>
              <a:rPr lang="sk-SK" sz="6000" dirty="0" smtClean="0">
                <a:solidFill>
                  <a:srgbClr val="00FFFF"/>
                </a:solidFill>
                <a:latin typeface="Courier New"/>
                <a:cs typeface="Courier New"/>
              </a:rPr>
              <a:t>♣</a:t>
            </a:r>
            <a:r>
              <a:rPr lang="sk-SK" sz="6000" dirty="0" smtClean="0">
                <a:solidFill>
                  <a:srgbClr val="00FF00"/>
                </a:solidFill>
                <a:latin typeface="Courier New"/>
                <a:cs typeface="Courier New"/>
              </a:rPr>
              <a:t>♣</a:t>
            </a:r>
            <a:r>
              <a:rPr lang="sk-SK" sz="6000" dirty="0" smtClean="0">
                <a:latin typeface="Courier New"/>
                <a:cs typeface="Courier New"/>
              </a:rPr>
              <a:t>♣</a:t>
            </a:r>
            <a:r>
              <a:rPr lang="sk-SK" sz="800" dirty="0" smtClean="0">
                <a:latin typeface="Courier New"/>
                <a:cs typeface="Courier New"/>
              </a:rPr>
              <a:t>  </a:t>
            </a:r>
            <a:r>
              <a:rPr lang="sk-SK" sz="3600" b="1" dirty="0" smtClean="0">
                <a:solidFill>
                  <a:schemeClr val="bg1"/>
                </a:solidFill>
              </a:rPr>
              <a:t>?</a:t>
            </a:r>
            <a:r>
              <a:rPr lang="sk-SK" sz="6000" b="1" dirty="0" smtClean="0"/>
              <a:t> </a:t>
            </a:r>
            <a:endParaRPr lang="sk-SK" sz="6000" b="1" dirty="0"/>
          </a:p>
        </p:txBody>
      </p:sp>
      <p:sp>
        <p:nvSpPr>
          <p:cNvPr id="2" name="BlokTextu 1"/>
          <p:cNvSpPr txBox="1"/>
          <p:nvPr/>
        </p:nvSpPr>
        <p:spPr>
          <a:xfrm>
            <a:off x="5616986" y="2131365"/>
            <a:ext cx="64633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6000" dirty="0" smtClean="0">
                <a:solidFill>
                  <a:schemeClr val="bg1"/>
                </a:solidFill>
                <a:latin typeface="Courier New"/>
                <a:cs typeface="Courier New"/>
              </a:rPr>
              <a:t>♣</a:t>
            </a:r>
            <a:endParaRPr lang="sk-SK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777238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33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33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3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3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16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33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3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3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800" decel="100000" fill="hold"/>
                                        <p:tgtEl>
                                          <p:spTgt spid="13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9" presetClass="exit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4"/>
                                    </p:cond>
                                  </p:end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" dur="500"/>
                                        <p:tgtEl>
                                          <p:spTgt spid="13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133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17" presetClass="entr" presetSubtype="1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500"/>
                            </p:stCondLst>
                            <p:childTnLst>
                              <p:par>
                                <p:cTn id="7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000"/>
                            </p:stCondLst>
                            <p:childTnLst>
                              <p:par>
                                <p:cTn id="8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38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133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3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3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3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39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33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3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3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3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40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33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3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3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3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41"/>
                  </p:tgtEl>
                </p:cond>
              </p:nextCondLst>
            </p:seq>
          </p:childTnLst>
        </p:cTn>
      </p:par>
    </p:tnLst>
    <p:bldLst>
      <p:bldP spid="13314" grpId="0"/>
      <p:bldP spid="13316" grpId="0" animBg="1"/>
      <p:bldP spid="13337" grpId="0"/>
      <p:bldP spid="13337" grpId="1"/>
      <p:bldP spid="13338" grpId="0" animBg="1"/>
      <p:bldP spid="13338" grpId="1" animBg="1"/>
      <p:bldP spid="13339" grpId="0" animBg="1"/>
      <p:bldP spid="13339" grpId="1" animBg="1"/>
      <p:bldP spid="13340" grpId="0" animBg="1"/>
      <p:bldP spid="13340" grpId="1" animBg="1"/>
      <p:bldP spid="13341" grpId="0" animBg="1"/>
      <p:bldP spid="13341" grpId="1" animBg="1"/>
      <p:bldP spid="13345" grpId="0"/>
      <p:bldP spid="13345" grpId="1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2"/>
          <p:cNvSpPr>
            <a:spLocks noChangeArrowheads="1" noChangeShapeType="1" noTextEdit="1"/>
          </p:cNvSpPr>
          <p:nvPr/>
        </p:nvSpPr>
        <p:spPr bwMode="auto">
          <a:xfrm>
            <a:off x="6090443" y="3444896"/>
            <a:ext cx="2514600" cy="557717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r>
              <a:rPr lang="sk-SK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SUPER </a:t>
            </a:r>
            <a:r>
              <a:rPr lang="sk-SK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!</a:t>
            </a:r>
          </a:p>
        </p:txBody>
      </p:sp>
      <p:sp>
        <p:nvSpPr>
          <p:cNvPr id="13316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433331" y="4565197"/>
            <a:ext cx="1456669" cy="447979"/>
          </a:xfrm>
          <a:prstGeom prst="actionButtonBlank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sk-SK" dirty="0"/>
              <a:t>ŠTART</a:t>
            </a:r>
          </a:p>
        </p:txBody>
      </p:sp>
      <p:sp>
        <p:nvSpPr>
          <p:cNvPr id="13336" name="Text Box 24"/>
          <p:cNvSpPr txBox="1">
            <a:spLocks noChangeArrowheads="1"/>
          </p:cNvSpPr>
          <p:nvPr/>
        </p:nvSpPr>
        <p:spPr bwMode="auto">
          <a:xfrm>
            <a:off x="2585213" y="1164144"/>
            <a:ext cx="3210923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sk-SK" sz="2400" dirty="0" smtClean="0"/>
              <a:t>Čo bude nasledovať ?</a:t>
            </a:r>
            <a:endParaRPr lang="sk-SK" sz="2400" dirty="0"/>
          </a:p>
        </p:txBody>
      </p:sp>
      <p:sp>
        <p:nvSpPr>
          <p:cNvPr id="13337" name="Text Box 25"/>
          <p:cNvSpPr txBox="1">
            <a:spLocks noChangeArrowheads="1"/>
          </p:cNvSpPr>
          <p:nvPr/>
        </p:nvSpPr>
        <p:spPr bwMode="auto">
          <a:xfrm>
            <a:off x="2843213" y="836613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sk-SK" b="1"/>
          </a:p>
        </p:txBody>
      </p:sp>
      <p:sp>
        <p:nvSpPr>
          <p:cNvPr id="13338" name="Text Box 26"/>
          <p:cNvSpPr txBox="1">
            <a:spLocks noChangeArrowheads="1"/>
          </p:cNvSpPr>
          <p:nvPr/>
        </p:nvSpPr>
        <p:spPr bwMode="auto">
          <a:xfrm>
            <a:off x="4094377" y="4561434"/>
            <a:ext cx="879475" cy="5847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k-SK" sz="3200" dirty="0" smtClean="0">
                <a:solidFill>
                  <a:schemeClr val="bg1"/>
                </a:solidFill>
                <a:latin typeface="Vrinda"/>
                <a:cs typeface="Vrinda"/>
              </a:rPr>
              <a:t>*</a:t>
            </a:r>
            <a:endParaRPr lang="sk-SK" sz="3200" dirty="0">
              <a:solidFill>
                <a:schemeClr val="bg1"/>
              </a:solidFill>
            </a:endParaRPr>
          </a:p>
        </p:txBody>
      </p:sp>
      <p:sp>
        <p:nvSpPr>
          <p:cNvPr id="13339" name="Text Box 27"/>
          <p:cNvSpPr txBox="1">
            <a:spLocks noChangeArrowheads="1"/>
          </p:cNvSpPr>
          <p:nvPr/>
        </p:nvSpPr>
        <p:spPr bwMode="auto">
          <a:xfrm>
            <a:off x="971600" y="4540280"/>
            <a:ext cx="871293" cy="58477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k-SK" sz="3200" dirty="0" smtClean="0">
                <a:solidFill>
                  <a:schemeClr val="bg1"/>
                </a:solidFill>
              </a:rPr>
              <a:t>∆</a:t>
            </a:r>
            <a:endParaRPr lang="sk-SK" sz="3200" dirty="0">
              <a:solidFill>
                <a:schemeClr val="bg1"/>
              </a:solidFill>
            </a:endParaRPr>
          </a:p>
        </p:txBody>
      </p:sp>
      <p:sp>
        <p:nvSpPr>
          <p:cNvPr id="13340" name="Text Box 28"/>
          <p:cNvSpPr txBox="1">
            <a:spLocks noChangeArrowheads="1"/>
          </p:cNvSpPr>
          <p:nvPr/>
        </p:nvSpPr>
        <p:spPr bwMode="auto">
          <a:xfrm>
            <a:off x="1973191" y="4526673"/>
            <a:ext cx="879475" cy="5847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k-SK" sz="3200" dirty="0" smtClean="0">
                <a:solidFill>
                  <a:schemeClr val="bg1"/>
                </a:solidFill>
              </a:rPr>
              <a:t>Ο</a:t>
            </a:r>
            <a:endParaRPr lang="sk-SK" sz="3200" dirty="0">
              <a:solidFill>
                <a:schemeClr val="bg1"/>
              </a:solidFill>
            </a:endParaRPr>
          </a:p>
        </p:txBody>
      </p:sp>
      <p:sp>
        <p:nvSpPr>
          <p:cNvPr id="13341" name="Text Box 29"/>
          <p:cNvSpPr txBox="1">
            <a:spLocks noChangeArrowheads="1"/>
          </p:cNvSpPr>
          <p:nvPr/>
        </p:nvSpPr>
        <p:spPr bwMode="auto">
          <a:xfrm>
            <a:off x="3021711" y="4547332"/>
            <a:ext cx="886718" cy="58477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k-SK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□</a:t>
            </a:r>
            <a:endParaRPr lang="sk-SK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42" name="Rectangle 30"/>
          <p:cNvSpPr>
            <a:spLocks noChangeArrowheads="1"/>
          </p:cNvSpPr>
          <p:nvPr/>
        </p:nvSpPr>
        <p:spPr bwMode="auto">
          <a:xfrm>
            <a:off x="4211638" y="6119814"/>
            <a:ext cx="4678362" cy="128588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sk-SK"/>
              <a:t>Hodnotenie:</a:t>
            </a:r>
          </a:p>
        </p:txBody>
      </p:sp>
      <p:sp>
        <p:nvSpPr>
          <p:cNvPr id="13345" name="Text Box 33"/>
          <p:cNvSpPr txBox="1">
            <a:spLocks noChangeArrowheads="1"/>
          </p:cNvSpPr>
          <p:nvPr/>
        </p:nvSpPr>
        <p:spPr bwMode="auto">
          <a:xfrm>
            <a:off x="3496590" y="852848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sk-SK" b="1"/>
          </a:p>
        </p:txBody>
      </p:sp>
      <p:sp>
        <p:nvSpPr>
          <p:cNvPr id="13361" name="Rectangle 49"/>
          <p:cNvSpPr>
            <a:spLocks noChangeArrowheads="1"/>
          </p:cNvSpPr>
          <p:nvPr/>
        </p:nvSpPr>
        <p:spPr bwMode="auto">
          <a:xfrm>
            <a:off x="4211638" y="6119813"/>
            <a:ext cx="4752975" cy="166687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sk-SK"/>
          </a:p>
        </p:txBody>
      </p:sp>
      <p:pic>
        <p:nvPicPr>
          <p:cNvPr id="13365" name="Picture 5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40152" y="4810215"/>
            <a:ext cx="969559" cy="1373893"/>
          </a:xfrm>
          <a:prstGeom prst="rect">
            <a:avLst/>
          </a:prstGeom>
          <a:noFill/>
        </p:spPr>
      </p:pic>
      <p:sp>
        <p:nvSpPr>
          <p:cNvPr id="13370" name="AutoShape 5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956550" y="5573423"/>
            <a:ext cx="1008063" cy="260350"/>
          </a:xfrm>
          <a:prstGeom prst="actionButtonForwardNex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pic>
        <p:nvPicPr>
          <p:cNvPr id="13362" name="Picture 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40152" y="5013177"/>
            <a:ext cx="1041158" cy="1235225"/>
          </a:xfrm>
          <a:prstGeom prst="rect">
            <a:avLst/>
          </a:prstGeom>
          <a:noFill/>
        </p:spPr>
      </p:pic>
      <p:sp>
        <p:nvSpPr>
          <p:cNvPr id="3" name="Obdĺžnik 2"/>
          <p:cNvSpPr/>
          <p:nvPr/>
        </p:nvSpPr>
        <p:spPr>
          <a:xfrm>
            <a:off x="1649056" y="2132856"/>
            <a:ext cx="499046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200" dirty="0">
                <a:solidFill>
                  <a:srgbClr val="FFFF00"/>
                </a:solidFill>
              </a:rPr>
              <a:t> </a:t>
            </a:r>
            <a:r>
              <a:rPr lang="sk-SK" sz="6000" dirty="0" smtClean="0">
                <a:solidFill>
                  <a:schemeClr val="bg1"/>
                </a:solidFill>
                <a:latin typeface="Vrinda"/>
                <a:cs typeface="Vrinda"/>
              </a:rPr>
              <a:t>*∆</a:t>
            </a:r>
            <a:r>
              <a:rPr lang="el-GR" sz="6000" dirty="0" smtClean="0">
                <a:solidFill>
                  <a:schemeClr val="bg1"/>
                </a:solidFill>
                <a:latin typeface="Vrinda"/>
                <a:cs typeface="Vrinda"/>
              </a:rPr>
              <a:t>Ο</a:t>
            </a:r>
            <a:r>
              <a:rPr lang="el-GR" sz="6000" dirty="0" smtClean="0">
                <a:solidFill>
                  <a:schemeClr val="bg1"/>
                </a:solidFill>
                <a:latin typeface="Arial"/>
                <a:cs typeface="Arial"/>
              </a:rPr>
              <a:t>□</a:t>
            </a:r>
            <a:r>
              <a:rPr lang="sk-SK" sz="6000" dirty="0" smtClean="0">
                <a:solidFill>
                  <a:schemeClr val="bg1"/>
                </a:solidFill>
                <a:latin typeface="Vrinda"/>
                <a:cs typeface="Vrinda"/>
              </a:rPr>
              <a:t>*</a:t>
            </a:r>
            <a:r>
              <a:rPr lang="sk-SK" sz="6000" dirty="0">
                <a:solidFill>
                  <a:schemeClr val="bg1"/>
                </a:solidFill>
                <a:latin typeface="Vrinda"/>
                <a:cs typeface="Vrinda"/>
              </a:rPr>
              <a:t>∆</a:t>
            </a:r>
            <a:r>
              <a:rPr lang="el-GR" sz="6000" dirty="0" smtClean="0">
                <a:solidFill>
                  <a:schemeClr val="bg1"/>
                </a:solidFill>
                <a:latin typeface="Vrinda"/>
                <a:cs typeface="Vrinda"/>
              </a:rPr>
              <a:t>Ο</a:t>
            </a:r>
            <a:r>
              <a:rPr lang="el-GR" sz="6000" dirty="0" smtClean="0">
                <a:solidFill>
                  <a:schemeClr val="bg1"/>
                </a:solidFill>
                <a:latin typeface="Arial"/>
                <a:cs typeface="Arial"/>
              </a:rPr>
              <a:t>□</a:t>
            </a:r>
            <a:r>
              <a:rPr lang="sk-SK" sz="6000" b="1" dirty="0" smtClean="0"/>
              <a:t>   </a:t>
            </a:r>
            <a:endParaRPr lang="sk-SK" sz="6000" b="1" dirty="0"/>
          </a:p>
        </p:txBody>
      </p:sp>
      <p:sp>
        <p:nvSpPr>
          <p:cNvPr id="2" name="BlokTextu 1"/>
          <p:cNvSpPr txBox="1"/>
          <p:nvPr/>
        </p:nvSpPr>
        <p:spPr>
          <a:xfrm>
            <a:off x="5838765" y="2132111"/>
            <a:ext cx="71205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6000" dirty="0" smtClean="0">
                <a:solidFill>
                  <a:schemeClr val="bg1"/>
                </a:solidFill>
                <a:latin typeface="Vrinda"/>
                <a:cs typeface="Vrinda"/>
              </a:rPr>
              <a:t>*</a:t>
            </a:r>
            <a:endParaRPr lang="sk-SK" sz="6000" dirty="0">
              <a:solidFill>
                <a:schemeClr val="bg1"/>
              </a:solidFill>
            </a:endParaRPr>
          </a:p>
        </p:txBody>
      </p:sp>
      <p:sp>
        <p:nvSpPr>
          <p:cNvPr id="18" name="BlokTextu 17"/>
          <p:cNvSpPr txBox="1"/>
          <p:nvPr/>
        </p:nvSpPr>
        <p:spPr>
          <a:xfrm>
            <a:off x="5871732" y="2132112"/>
            <a:ext cx="71205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6000" dirty="0">
                <a:solidFill>
                  <a:schemeClr val="bg1"/>
                </a:solidFill>
                <a:latin typeface="Vrinda"/>
                <a:cs typeface="Vrinda"/>
              </a:rPr>
              <a:t>?</a:t>
            </a:r>
            <a:endParaRPr lang="sk-SK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108344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33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33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3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3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16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33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3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3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800" decel="100000" fill="hold"/>
                                        <p:tgtEl>
                                          <p:spTgt spid="13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9" presetClass="exit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4"/>
                                    </p:cond>
                                  </p:end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" dur="500"/>
                                        <p:tgtEl>
                                          <p:spTgt spid="13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133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17" presetClass="entr" presetSubtype="1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500"/>
                            </p:stCondLst>
                            <p:childTnLst>
                              <p:par>
                                <p:cTn id="7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000"/>
                            </p:stCondLst>
                            <p:childTnLst>
                              <p:par>
                                <p:cTn id="80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500"/>
                            </p:stCondLst>
                            <p:childTnLst>
                              <p:par>
                                <p:cTn id="8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38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133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3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3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3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39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133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3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3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3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40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33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3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3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3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41"/>
                  </p:tgtEl>
                </p:cond>
              </p:nextCondLst>
            </p:seq>
          </p:childTnLst>
        </p:cTn>
      </p:par>
    </p:tnLst>
    <p:bldLst>
      <p:bldP spid="13314" grpId="0"/>
      <p:bldP spid="13316" grpId="0" animBg="1"/>
      <p:bldP spid="13337" grpId="0"/>
      <p:bldP spid="13337" grpId="1"/>
      <p:bldP spid="13338" grpId="0" animBg="1"/>
      <p:bldP spid="13338" grpId="1" animBg="1"/>
      <p:bldP spid="13339" grpId="0" animBg="1"/>
      <p:bldP spid="13339" grpId="1" animBg="1"/>
      <p:bldP spid="13340" grpId="0" animBg="1"/>
      <p:bldP spid="13340" grpId="1" animBg="1"/>
      <p:bldP spid="13341" grpId="0" animBg="1"/>
      <p:bldP spid="13341" grpId="1" animBg="1"/>
      <p:bldP spid="13345" grpId="0"/>
      <p:bldP spid="13345" grpId="1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2"/>
          <p:cNvSpPr>
            <a:spLocks noChangeArrowheads="1" noChangeShapeType="1" noTextEdit="1"/>
          </p:cNvSpPr>
          <p:nvPr/>
        </p:nvSpPr>
        <p:spPr bwMode="auto">
          <a:xfrm>
            <a:off x="6090443" y="3444896"/>
            <a:ext cx="2514600" cy="557717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r>
              <a:rPr lang="sk-SK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VÝBORNE!</a:t>
            </a:r>
            <a:endParaRPr lang="sk-SK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 Black"/>
            </a:endParaRPr>
          </a:p>
        </p:txBody>
      </p:sp>
      <p:sp>
        <p:nvSpPr>
          <p:cNvPr id="13316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433331" y="4565197"/>
            <a:ext cx="1456669" cy="447979"/>
          </a:xfrm>
          <a:prstGeom prst="actionButtonBlank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sk-SK" dirty="0"/>
              <a:t>ŠTART</a:t>
            </a:r>
          </a:p>
        </p:txBody>
      </p:sp>
      <p:sp>
        <p:nvSpPr>
          <p:cNvPr id="13336" name="Text Box 24"/>
          <p:cNvSpPr txBox="1">
            <a:spLocks noChangeArrowheads="1"/>
          </p:cNvSpPr>
          <p:nvPr/>
        </p:nvSpPr>
        <p:spPr bwMode="auto">
          <a:xfrm>
            <a:off x="971600" y="1164144"/>
            <a:ext cx="6658191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sk-SK" sz="2400" dirty="0" smtClean="0"/>
              <a:t>Ktorý tvar má byť v náramku logicky zaradený?</a:t>
            </a:r>
            <a:endParaRPr lang="sk-SK" sz="2400" dirty="0"/>
          </a:p>
        </p:txBody>
      </p:sp>
      <p:sp>
        <p:nvSpPr>
          <p:cNvPr id="13337" name="Text Box 25"/>
          <p:cNvSpPr txBox="1">
            <a:spLocks noChangeArrowheads="1"/>
          </p:cNvSpPr>
          <p:nvPr/>
        </p:nvSpPr>
        <p:spPr bwMode="auto">
          <a:xfrm>
            <a:off x="2843213" y="836613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sk-SK" b="1"/>
          </a:p>
        </p:txBody>
      </p:sp>
      <p:sp>
        <p:nvSpPr>
          <p:cNvPr id="13338" name="Text Box 26"/>
          <p:cNvSpPr txBox="1">
            <a:spLocks noChangeArrowheads="1"/>
          </p:cNvSpPr>
          <p:nvPr/>
        </p:nvSpPr>
        <p:spPr bwMode="auto">
          <a:xfrm>
            <a:off x="3984963" y="4547331"/>
            <a:ext cx="879475" cy="584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k-SK" sz="3200" dirty="0" smtClean="0">
                <a:solidFill>
                  <a:srgbClr val="FF0000"/>
                </a:solidFill>
                <a:latin typeface="Courier New"/>
                <a:cs typeface="Courier New"/>
              </a:rPr>
              <a:t>♣</a:t>
            </a:r>
            <a:endParaRPr lang="sk-SK" sz="3200" dirty="0">
              <a:solidFill>
                <a:srgbClr val="FF0000"/>
              </a:solidFill>
            </a:endParaRPr>
          </a:p>
        </p:txBody>
      </p:sp>
      <p:sp>
        <p:nvSpPr>
          <p:cNvPr id="13339" name="Text Box 27"/>
          <p:cNvSpPr txBox="1">
            <a:spLocks noChangeArrowheads="1"/>
          </p:cNvSpPr>
          <p:nvPr/>
        </p:nvSpPr>
        <p:spPr bwMode="auto">
          <a:xfrm>
            <a:off x="971600" y="4540280"/>
            <a:ext cx="871293" cy="584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k-SK" sz="3200" dirty="0" smtClean="0">
                <a:solidFill>
                  <a:srgbClr val="00FF00"/>
                </a:solidFill>
                <a:latin typeface="Courier New"/>
                <a:cs typeface="Courier New"/>
              </a:rPr>
              <a:t>♣</a:t>
            </a:r>
            <a:endParaRPr lang="sk-SK" sz="3200" dirty="0">
              <a:solidFill>
                <a:schemeClr val="bg1"/>
              </a:solidFill>
            </a:endParaRPr>
          </a:p>
        </p:txBody>
      </p:sp>
      <p:sp>
        <p:nvSpPr>
          <p:cNvPr id="13340" name="Text Box 28"/>
          <p:cNvSpPr txBox="1">
            <a:spLocks noChangeArrowheads="1"/>
          </p:cNvSpPr>
          <p:nvPr/>
        </p:nvSpPr>
        <p:spPr bwMode="auto">
          <a:xfrm>
            <a:off x="1973191" y="4550124"/>
            <a:ext cx="879475" cy="584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k-SK" sz="3200" dirty="0" smtClean="0">
                <a:latin typeface="Courier New"/>
                <a:cs typeface="Courier New"/>
              </a:rPr>
              <a:t>♣</a:t>
            </a:r>
            <a:endParaRPr lang="sk-SK" sz="3200" dirty="0">
              <a:solidFill>
                <a:schemeClr val="bg1"/>
              </a:solidFill>
            </a:endParaRPr>
          </a:p>
        </p:txBody>
      </p:sp>
      <p:sp>
        <p:nvSpPr>
          <p:cNvPr id="13341" name="Text Box 29"/>
          <p:cNvSpPr txBox="1">
            <a:spLocks noChangeArrowheads="1"/>
          </p:cNvSpPr>
          <p:nvPr/>
        </p:nvSpPr>
        <p:spPr bwMode="auto">
          <a:xfrm>
            <a:off x="3021711" y="4547332"/>
            <a:ext cx="886718" cy="584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k-SK" sz="3200" dirty="0" smtClean="0">
                <a:solidFill>
                  <a:srgbClr val="00FFFF"/>
                </a:solidFill>
                <a:latin typeface="Courier New"/>
                <a:cs typeface="Courier New"/>
              </a:rPr>
              <a:t>♣</a:t>
            </a:r>
            <a:endParaRPr lang="sk-SK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42" name="Rectangle 30"/>
          <p:cNvSpPr>
            <a:spLocks noChangeArrowheads="1"/>
          </p:cNvSpPr>
          <p:nvPr/>
        </p:nvSpPr>
        <p:spPr bwMode="auto">
          <a:xfrm>
            <a:off x="4211638" y="6119814"/>
            <a:ext cx="4678362" cy="128588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sk-SK"/>
              <a:t>Hodnotenie:</a:t>
            </a:r>
          </a:p>
        </p:txBody>
      </p:sp>
      <p:sp>
        <p:nvSpPr>
          <p:cNvPr id="13345" name="Text Box 33"/>
          <p:cNvSpPr txBox="1">
            <a:spLocks noChangeArrowheads="1"/>
          </p:cNvSpPr>
          <p:nvPr/>
        </p:nvSpPr>
        <p:spPr bwMode="auto">
          <a:xfrm>
            <a:off x="3496590" y="852848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sk-SK" b="1"/>
          </a:p>
        </p:txBody>
      </p:sp>
      <p:sp>
        <p:nvSpPr>
          <p:cNvPr id="13361" name="Rectangle 49"/>
          <p:cNvSpPr>
            <a:spLocks noChangeArrowheads="1"/>
          </p:cNvSpPr>
          <p:nvPr/>
        </p:nvSpPr>
        <p:spPr bwMode="auto">
          <a:xfrm>
            <a:off x="4211638" y="6119813"/>
            <a:ext cx="4752975" cy="166687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sk-SK"/>
          </a:p>
        </p:txBody>
      </p:sp>
      <p:pic>
        <p:nvPicPr>
          <p:cNvPr id="13365" name="Picture 5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40152" y="4810215"/>
            <a:ext cx="969559" cy="1373893"/>
          </a:xfrm>
          <a:prstGeom prst="rect">
            <a:avLst/>
          </a:prstGeom>
          <a:noFill/>
        </p:spPr>
      </p:pic>
      <p:sp>
        <p:nvSpPr>
          <p:cNvPr id="13370" name="AutoShape 5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956550" y="5573423"/>
            <a:ext cx="1008063" cy="260350"/>
          </a:xfrm>
          <a:prstGeom prst="actionButtonForwardNex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pic>
        <p:nvPicPr>
          <p:cNvPr id="13362" name="Picture 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40152" y="5013177"/>
            <a:ext cx="1041158" cy="1235225"/>
          </a:xfrm>
          <a:prstGeom prst="rect">
            <a:avLst/>
          </a:prstGeom>
          <a:noFill/>
        </p:spPr>
      </p:pic>
      <p:sp>
        <p:nvSpPr>
          <p:cNvPr id="3" name="Obdĺžnik 2"/>
          <p:cNvSpPr/>
          <p:nvPr/>
        </p:nvSpPr>
        <p:spPr>
          <a:xfrm>
            <a:off x="305760" y="2124670"/>
            <a:ext cx="781175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2400" dirty="0">
                <a:solidFill>
                  <a:srgbClr val="FFFF00"/>
                </a:solidFill>
              </a:rPr>
              <a:t> </a:t>
            </a:r>
            <a:r>
              <a:rPr lang="sk-SK" sz="6000" dirty="0" smtClean="0">
                <a:solidFill>
                  <a:schemeClr val="bg1"/>
                </a:solidFill>
                <a:latin typeface="Courier New"/>
                <a:cs typeface="Courier New"/>
              </a:rPr>
              <a:t>☻</a:t>
            </a:r>
            <a:r>
              <a:rPr lang="sk-SK" sz="6000" dirty="0" smtClean="0">
                <a:solidFill>
                  <a:srgbClr val="00FFFF"/>
                </a:solidFill>
                <a:latin typeface="Courier New"/>
                <a:cs typeface="Courier New"/>
              </a:rPr>
              <a:t>♣</a:t>
            </a:r>
            <a:r>
              <a:rPr lang="sk-SK" sz="6000" dirty="0" smtClean="0">
                <a:solidFill>
                  <a:schemeClr val="bg1"/>
                </a:solidFill>
                <a:latin typeface="Courier New"/>
                <a:cs typeface="Courier New"/>
              </a:rPr>
              <a:t>☻</a:t>
            </a:r>
            <a:r>
              <a:rPr lang="sk-SK" sz="6000" dirty="0" smtClean="0">
                <a:solidFill>
                  <a:srgbClr val="00FF00"/>
                </a:solidFill>
                <a:latin typeface="Courier New"/>
                <a:cs typeface="Courier New"/>
              </a:rPr>
              <a:t>♣</a:t>
            </a:r>
            <a:r>
              <a:rPr lang="sk-SK" sz="6000" dirty="0" smtClean="0">
                <a:solidFill>
                  <a:schemeClr val="bg1"/>
                </a:solidFill>
                <a:latin typeface="Courier New"/>
                <a:cs typeface="Courier New"/>
              </a:rPr>
              <a:t>☻</a:t>
            </a:r>
            <a:r>
              <a:rPr lang="sk-SK" sz="6000" dirty="0" smtClean="0">
                <a:latin typeface="Courier New"/>
                <a:cs typeface="Courier New"/>
              </a:rPr>
              <a:t>♣</a:t>
            </a:r>
            <a:r>
              <a:rPr lang="sk-SK" sz="6000" dirty="0" smtClean="0">
                <a:solidFill>
                  <a:schemeClr val="bg1"/>
                </a:solidFill>
                <a:latin typeface="Courier New"/>
                <a:cs typeface="Courier New"/>
              </a:rPr>
              <a:t>☻</a:t>
            </a:r>
            <a:r>
              <a:rPr lang="sk-SK" sz="6000" dirty="0" smtClean="0">
                <a:solidFill>
                  <a:srgbClr val="FF0000"/>
                </a:solidFill>
                <a:latin typeface="Courier New"/>
                <a:cs typeface="Courier New"/>
              </a:rPr>
              <a:t>♣</a:t>
            </a:r>
            <a:r>
              <a:rPr lang="sk-SK" sz="6000" dirty="0" smtClean="0">
                <a:solidFill>
                  <a:schemeClr val="bg1"/>
                </a:solidFill>
                <a:latin typeface="Courier New"/>
                <a:cs typeface="Courier New"/>
              </a:rPr>
              <a:t>☻</a:t>
            </a:r>
            <a:r>
              <a:rPr lang="sk-SK" sz="6000" dirty="0" smtClean="0">
                <a:solidFill>
                  <a:srgbClr val="00FFFF"/>
                </a:solidFill>
                <a:latin typeface="Courier New"/>
                <a:cs typeface="Courier New"/>
              </a:rPr>
              <a:t>♣</a:t>
            </a:r>
            <a:r>
              <a:rPr lang="sk-SK" sz="6000" dirty="0" smtClean="0">
                <a:solidFill>
                  <a:schemeClr val="bg1"/>
                </a:solidFill>
                <a:latin typeface="Courier New"/>
                <a:cs typeface="Courier New"/>
              </a:rPr>
              <a:t>☻</a:t>
            </a:r>
            <a:r>
              <a:rPr lang="sk-SK" sz="6000" dirty="0" smtClean="0">
                <a:solidFill>
                  <a:srgbClr val="00FF00"/>
                </a:solidFill>
                <a:latin typeface="Courier New"/>
                <a:cs typeface="Courier New"/>
              </a:rPr>
              <a:t>♣</a:t>
            </a:r>
            <a:r>
              <a:rPr lang="sk-SK" sz="6000" dirty="0" smtClean="0">
                <a:solidFill>
                  <a:schemeClr val="bg1"/>
                </a:solidFill>
                <a:latin typeface="Courier New"/>
                <a:cs typeface="Courier New"/>
              </a:rPr>
              <a:t>☻</a:t>
            </a:r>
            <a:r>
              <a:rPr lang="sk-SK" sz="6000" dirty="0" smtClean="0">
                <a:latin typeface="Courier New"/>
                <a:cs typeface="Courier New"/>
              </a:rPr>
              <a:t>♣</a:t>
            </a:r>
            <a:r>
              <a:rPr lang="sk-SK" sz="6000" dirty="0" smtClean="0">
                <a:solidFill>
                  <a:schemeClr val="bg1"/>
                </a:solidFill>
                <a:latin typeface="Courier New"/>
                <a:cs typeface="Courier New"/>
              </a:rPr>
              <a:t>☻</a:t>
            </a:r>
            <a:r>
              <a:rPr lang="sk-SK" sz="800" dirty="0" smtClean="0">
                <a:solidFill>
                  <a:schemeClr val="bg1"/>
                </a:solidFill>
                <a:latin typeface="Courier New"/>
                <a:cs typeface="Courier New"/>
              </a:rPr>
              <a:t>  </a:t>
            </a:r>
            <a:r>
              <a:rPr lang="sk-SK" sz="3600" b="1" dirty="0" smtClean="0"/>
              <a:t>?</a:t>
            </a:r>
            <a:r>
              <a:rPr lang="sk-SK" sz="6000" b="1" dirty="0" smtClean="0"/>
              <a:t> </a:t>
            </a:r>
            <a:endParaRPr lang="sk-SK" sz="6000" b="1" dirty="0"/>
          </a:p>
        </p:txBody>
      </p:sp>
      <p:sp>
        <p:nvSpPr>
          <p:cNvPr id="2" name="BlokTextu 1"/>
          <p:cNvSpPr txBox="1"/>
          <p:nvPr/>
        </p:nvSpPr>
        <p:spPr>
          <a:xfrm>
            <a:off x="7306625" y="2166234"/>
            <a:ext cx="64633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6000" dirty="0" smtClean="0">
                <a:solidFill>
                  <a:srgbClr val="FF0000"/>
                </a:solidFill>
                <a:latin typeface="Courier New"/>
                <a:cs typeface="Courier New"/>
              </a:rPr>
              <a:t>♣</a:t>
            </a:r>
            <a:endParaRPr lang="sk-SK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327299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33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33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3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3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16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33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3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3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800" decel="100000" fill="hold"/>
                                        <p:tgtEl>
                                          <p:spTgt spid="13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9" presetClass="exit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4"/>
                                    </p:cond>
                                  </p:end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" dur="500"/>
                                        <p:tgtEl>
                                          <p:spTgt spid="13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133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17" presetClass="entr" presetSubtype="1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500"/>
                            </p:stCondLst>
                            <p:childTnLst>
                              <p:par>
                                <p:cTn id="7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000"/>
                            </p:stCondLst>
                            <p:childTnLst>
                              <p:par>
                                <p:cTn id="8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38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133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3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3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3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39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33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3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3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3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40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33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3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3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3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41"/>
                  </p:tgtEl>
                </p:cond>
              </p:nextCondLst>
            </p:seq>
          </p:childTnLst>
        </p:cTn>
      </p:par>
    </p:tnLst>
    <p:bldLst>
      <p:bldP spid="13314" grpId="0"/>
      <p:bldP spid="13316" grpId="0" animBg="1"/>
      <p:bldP spid="13337" grpId="0"/>
      <p:bldP spid="13337" grpId="1"/>
      <p:bldP spid="13338" grpId="0" animBg="1"/>
      <p:bldP spid="13338" grpId="1" animBg="1"/>
      <p:bldP spid="13339" grpId="0" animBg="1"/>
      <p:bldP spid="13339" grpId="1" animBg="1"/>
      <p:bldP spid="13340" grpId="0" animBg="1"/>
      <p:bldP spid="13340" grpId="1" animBg="1"/>
      <p:bldP spid="13341" grpId="0" animBg="1"/>
      <p:bldP spid="13341" grpId="1" animBg="1"/>
      <p:bldP spid="13345" grpId="0"/>
      <p:bldP spid="13345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2"/>
          <p:cNvSpPr>
            <a:spLocks noChangeArrowheads="1" noChangeShapeType="1" noTextEdit="1"/>
          </p:cNvSpPr>
          <p:nvPr/>
        </p:nvSpPr>
        <p:spPr bwMode="auto">
          <a:xfrm>
            <a:off x="6090443" y="3444896"/>
            <a:ext cx="2708836" cy="557717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r>
              <a:rPr lang="sk-SK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Arial Black"/>
              </a:rPr>
              <a:t>Veľmi dobre ! </a:t>
            </a:r>
            <a:r>
              <a:rPr lang="sk-SK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FF"/>
                </a:solidFill>
                <a:latin typeface="Arial Black"/>
              </a:rPr>
              <a:t> </a:t>
            </a:r>
            <a:endParaRPr lang="sk-SK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FFFF"/>
              </a:solidFill>
              <a:latin typeface="Arial Black"/>
            </a:endParaRPr>
          </a:p>
        </p:txBody>
      </p:sp>
      <p:sp>
        <p:nvSpPr>
          <p:cNvPr id="13316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433331" y="4565197"/>
            <a:ext cx="1456669" cy="447979"/>
          </a:xfrm>
          <a:prstGeom prst="actionButtonBlank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sk-SK" dirty="0"/>
              <a:t>ŠTART</a:t>
            </a:r>
          </a:p>
        </p:txBody>
      </p:sp>
      <p:sp>
        <p:nvSpPr>
          <p:cNvPr id="13336" name="Text Box 24"/>
          <p:cNvSpPr txBox="1">
            <a:spLocks noChangeArrowheads="1"/>
          </p:cNvSpPr>
          <p:nvPr/>
        </p:nvSpPr>
        <p:spPr bwMode="auto">
          <a:xfrm>
            <a:off x="2585214" y="1164144"/>
            <a:ext cx="3965606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sk-SK" sz="2400" dirty="0" smtClean="0"/>
              <a:t>Ktorý tvar</a:t>
            </a:r>
            <a:r>
              <a:rPr lang="sk-SK" sz="2400" dirty="0"/>
              <a:t> </a:t>
            </a:r>
            <a:r>
              <a:rPr lang="sk-SK" sz="2400" dirty="0" smtClean="0"/>
              <a:t>má nasledovať ?</a:t>
            </a:r>
            <a:endParaRPr lang="sk-SK" sz="2400" dirty="0"/>
          </a:p>
        </p:txBody>
      </p:sp>
      <p:sp>
        <p:nvSpPr>
          <p:cNvPr id="13337" name="Text Box 25"/>
          <p:cNvSpPr txBox="1">
            <a:spLocks noChangeArrowheads="1"/>
          </p:cNvSpPr>
          <p:nvPr/>
        </p:nvSpPr>
        <p:spPr bwMode="auto">
          <a:xfrm>
            <a:off x="2843213" y="836613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sk-SK" b="1"/>
          </a:p>
        </p:txBody>
      </p:sp>
      <p:sp>
        <p:nvSpPr>
          <p:cNvPr id="13338" name="Text Box 26"/>
          <p:cNvSpPr txBox="1">
            <a:spLocks noChangeArrowheads="1"/>
          </p:cNvSpPr>
          <p:nvPr/>
        </p:nvSpPr>
        <p:spPr bwMode="auto">
          <a:xfrm>
            <a:off x="1963738" y="4547331"/>
            <a:ext cx="879475" cy="58477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k-SK" sz="3200" dirty="0">
                <a:solidFill>
                  <a:schemeClr val="bg1"/>
                </a:solidFill>
                <a:latin typeface="Courier New"/>
                <a:cs typeface="Courier New"/>
              </a:rPr>
              <a:t>■</a:t>
            </a:r>
            <a:endParaRPr lang="sk-SK" sz="3200" dirty="0">
              <a:solidFill>
                <a:schemeClr val="bg1"/>
              </a:solidFill>
            </a:endParaRPr>
          </a:p>
        </p:txBody>
      </p:sp>
      <p:sp>
        <p:nvSpPr>
          <p:cNvPr id="13339" name="Text Box 27"/>
          <p:cNvSpPr txBox="1">
            <a:spLocks noChangeArrowheads="1"/>
          </p:cNvSpPr>
          <p:nvPr/>
        </p:nvSpPr>
        <p:spPr bwMode="auto">
          <a:xfrm>
            <a:off x="971600" y="4540280"/>
            <a:ext cx="871293" cy="58477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k-SK" sz="3200" dirty="0" smtClean="0">
                <a:solidFill>
                  <a:schemeClr val="bg1"/>
                </a:solidFill>
                <a:latin typeface="Vrinda"/>
                <a:cs typeface="Vrinda"/>
              </a:rPr>
              <a:t>**</a:t>
            </a:r>
            <a:endParaRPr lang="sk-SK" sz="3200" dirty="0">
              <a:solidFill>
                <a:schemeClr val="bg1"/>
              </a:solidFill>
            </a:endParaRPr>
          </a:p>
        </p:txBody>
      </p:sp>
      <p:sp>
        <p:nvSpPr>
          <p:cNvPr id="13340" name="Text Box 28"/>
          <p:cNvSpPr txBox="1">
            <a:spLocks noChangeArrowheads="1"/>
          </p:cNvSpPr>
          <p:nvPr/>
        </p:nvSpPr>
        <p:spPr bwMode="auto">
          <a:xfrm>
            <a:off x="4067944" y="4540279"/>
            <a:ext cx="879475" cy="58477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k-SK" sz="3200" dirty="0">
                <a:solidFill>
                  <a:schemeClr val="bg1"/>
                </a:solidFill>
                <a:latin typeface="Courier New"/>
                <a:cs typeface="Courier New"/>
              </a:rPr>
              <a:t>▲▲</a:t>
            </a:r>
            <a:endParaRPr lang="sk-SK" sz="3200" dirty="0">
              <a:solidFill>
                <a:schemeClr val="bg1"/>
              </a:solidFill>
            </a:endParaRPr>
          </a:p>
        </p:txBody>
      </p:sp>
      <p:sp>
        <p:nvSpPr>
          <p:cNvPr id="13341" name="Text Box 29"/>
          <p:cNvSpPr txBox="1">
            <a:spLocks noChangeArrowheads="1"/>
          </p:cNvSpPr>
          <p:nvPr/>
        </p:nvSpPr>
        <p:spPr bwMode="auto">
          <a:xfrm>
            <a:off x="3021711" y="4547332"/>
            <a:ext cx="886718" cy="5847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k-SK" sz="3200" dirty="0" smtClean="0">
                <a:solidFill>
                  <a:schemeClr val="bg1"/>
                </a:solidFill>
                <a:latin typeface="Courier New"/>
                <a:cs typeface="Courier New"/>
              </a:rPr>
              <a:t>►►</a:t>
            </a:r>
            <a:endParaRPr lang="sk-SK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42" name="Rectangle 30"/>
          <p:cNvSpPr>
            <a:spLocks noChangeArrowheads="1"/>
          </p:cNvSpPr>
          <p:nvPr/>
        </p:nvSpPr>
        <p:spPr bwMode="auto">
          <a:xfrm>
            <a:off x="4211638" y="6119814"/>
            <a:ext cx="4678362" cy="128588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sk-SK"/>
              <a:t>Hodnotenie:</a:t>
            </a:r>
          </a:p>
        </p:txBody>
      </p:sp>
      <p:sp>
        <p:nvSpPr>
          <p:cNvPr id="13345" name="Text Box 33"/>
          <p:cNvSpPr txBox="1">
            <a:spLocks noChangeArrowheads="1"/>
          </p:cNvSpPr>
          <p:nvPr/>
        </p:nvSpPr>
        <p:spPr bwMode="auto">
          <a:xfrm>
            <a:off x="3496590" y="852848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sk-SK" b="1"/>
          </a:p>
        </p:txBody>
      </p:sp>
      <p:sp>
        <p:nvSpPr>
          <p:cNvPr id="13361" name="Rectangle 49"/>
          <p:cNvSpPr>
            <a:spLocks noChangeArrowheads="1"/>
          </p:cNvSpPr>
          <p:nvPr/>
        </p:nvSpPr>
        <p:spPr bwMode="auto">
          <a:xfrm>
            <a:off x="4211638" y="6119813"/>
            <a:ext cx="4752975" cy="166687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sk-SK"/>
          </a:p>
        </p:txBody>
      </p:sp>
      <p:pic>
        <p:nvPicPr>
          <p:cNvPr id="13365" name="Picture 5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40152" y="4810215"/>
            <a:ext cx="969559" cy="1373893"/>
          </a:xfrm>
          <a:prstGeom prst="rect">
            <a:avLst/>
          </a:prstGeom>
          <a:noFill/>
        </p:spPr>
      </p:pic>
      <p:sp>
        <p:nvSpPr>
          <p:cNvPr id="13370" name="AutoShape 5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956550" y="5573423"/>
            <a:ext cx="1008063" cy="260350"/>
          </a:xfrm>
          <a:prstGeom prst="actionButtonForwardNex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pic>
        <p:nvPicPr>
          <p:cNvPr id="13362" name="Picture 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40152" y="5013177"/>
            <a:ext cx="1041158" cy="1235225"/>
          </a:xfrm>
          <a:prstGeom prst="rect">
            <a:avLst/>
          </a:prstGeom>
          <a:noFill/>
        </p:spPr>
      </p:pic>
      <p:sp>
        <p:nvSpPr>
          <p:cNvPr id="3" name="Obdĺžnik 2"/>
          <p:cNvSpPr/>
          <p:nvPr/>
        </p:nvSpPr>
        <p:spPr>
          <a:xfrm>
            <a:off x="-50464" y="2132853"/>
            <a:ext cx="91944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sk-SK" sz="4800" dirty="0" smtClean="0">
                <a:solidFill>
                  <a:schemeClr val="bg1"/>
                </a:solidFill>
                <a:latin typeface="Vrinda"/>
                <a:cs typeface="Vrinda"/>
              </a:rPr>
              <a:t>**</a:t>
            </a:r>
            <a:r>
              <a:rPr lang="sk-SK" sz="4800" dirty="0" smtClean="0">
                <a:solidFill>
                  <a:schemeClr val="bg1"/>
                </a:solidFill>
                <a:latin typeface="Courier New"/>
                <a:cs typeface="Courier New"/>
              </a:rPr>
              <a:t>►►</a:t>
            </a:r>
            <a:r>
              <a:rPr lang="sk-SK" sz="4800" dirty="0" smtClean="0">
                <a:solidFill>
                  <a:schemeClr val="bg1"/>
                </a:solidFill>
                <a:latin typeface="Vrinda"/>
                <a:cs typeface="Vrinda"/>
              </a:rPr>
              <a:t>**</a:t>
            </a:r>
            <a:r>
              <a:rPr lang="sk-SK" sz="4800" dirty="0" smtClean="0">
                <a:solidFill>
                  <a:schemeClr val="bg1"/>
                </a:solidFill>
                <a:latin typeface="Courier New"/>
                <a:cs typeface="Courier New"/>
              </a:rPr>
              <a:t>▲▲</a:t>
            </a:r>
            <a:r>
              <a:rPr lang="sk-SK" sz="4800" dirty="0" smtClean="0">
                <a:solidFill>
                  <a:schemeClr val="bg1"/>
                </a:solidFill>
                <a:latin typeface="Vrinda"/>
                <a:cs typeface="Vrinda"/>
              </a:rPr>
              <a:t>**</a:t>
            </a:r>
            <a:r>
              <a:rPr lang="sk-SK" sz="4800" dirty="0" smtClean="0">
                <a:solidFill>
                  <a:schemeClr val="bg1"/>
                </a:solidFill>
                <a:latin typeface="Courier New"/>
                <a:cs typeface="Courier New"/>
              </a:rPr>
              <a:t>■</a:t>
            </a:r>
            <a:r>
              <a:rPr lang="sk-SK" sz="4800" dirty="0" smtClean="0">
                <a:solidFill>
                  <a:schemeClr val="bg1"/>
                </a:solidFill>
                <a:latin typeface="Vrinda"/>
                <a:cs typeface="Vrinda"/>
              </a:rPr>
              <a:t>*</a:t>
            </a:r>
            <a:r>
              <a:rPr lang="sk-SK" sz="4800" dirty="0">
                <a:solidFill>
                  <a:schemeClr val="bg1"/>
                </a:solidFill>
                <a:latin typeface="Vrinda"/>
                <a:cs typeface="Vrinda"/>
              </a:rPr>
              <a:t>*</a:t>
            </a:r>
            <a:r>
              <a:rPr lang="sk-SK" sz="4800" dirty="0" smtClean="0">
                <a:solidFill>
                  <a:schemeClr val="bg1"/>
                </a:solidFill>
                <a:latin typeface="Courier New"/>
                <a:cs typeface="Courier New"/>
              </a:rPr>
              <a:t>►►</a:t>
            </a:r>
            <a:r>
              <a:rPr lang="sk-SK" sz="4800" dirty="0" smtClean="0">
                <a:solidFill>
                  <a:schemeClr val="bg1"/>
                </a:solidFill>
                <a:latin typeface="Vrinda"/>
                <a:cs typeface="Vrinda"/>
              </a:rPr>
              <a:t>**</a:t>
            </a:r>
            <a:r>
              <a:rPr lang="sk-SK" sz="4800" dirty="0">
                <a:solidFill>
                  <a:schemeClr val="bg1"/>
                </a:solidFill>
                <a:latin typeface="Courier New"/>
                <a:cs typeface="Courier New"/>
              </a:rPr>
              <a:t>▲▲</a:t>
            </a:r>
            <a:r>
              <a:rPr lang="sk-SK" sz="4800" dirty="0" smtClean="0">
                <a:solidFill>
                  <a:schemeClr val="bg1"/>
                </a:solidFill>
                <a:latin typeface="Vrinda"/>
                <a:cs typeface="Vrinda"/>
              </a:rPr>
              <a:t>**</a:t>
            </a:r>
            <a:r>
              <a:rPr lang="sk-SK" sz="3200" b="1" dirty="0" smtClean="0"/>
              <a:t>?</a:t>
            </a:r>
            <a:r>
              <a:rPr lang="sk-SK" sz="6000" b="1" dirty="0" smtClean="0"/>
              <a:t> </a:t>
            </a:r>
            <a:endParaRPr lang="sk-SK" sz="6000" b="1" dirty="0"/>
          </a:p>
        </p:txBody>
      </p:sp>
      <p:sp>
        <p:nvSpPr>
          <p:cNvPr id="2" name="BlokTextu 1"/>
          <p:cNvSpPr txBox="1"/>
          <p:nvPr/>
        </p:nvSpPr>
        <p:spPr>
          <a:xfrm>
            <a:off x="8183902" y="2317519"/>
            <a:ext cx="5533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800" dirty="0" smtClean="0">
                <a:solidFill>
                  <a:schemeClr val="bg1"/>
                </a:solidFill>
                <a:latin typeface="Courier New"/>
                <a:cs typeface="Courier New"/>
              </a:rPr>
              <a:t>■</a:t>
            </a:r>
            <a:endParaRPr lang="sk-SK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156881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33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33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3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3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16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33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3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3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800" decel="100000" fill="hold"/>
                                        <p:tgtEl>
                                          <p:spTgt spid="13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9" presetClass="exit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4"/>
                                    </p:cond>
                                  </p:end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" dur="500"/>
                                        <p:tgtEl>
                                          <p:spTgt spid="13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133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17" presetClass="entr" presetSubtype="1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500"/>
                            </p:stCondLst>
                            <p:childTnLst>
                              <p:par>
                                <p:cTn id="7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000"/>
                            </p:stCondLst>
                            <p:childTnLst>
                              <p:par>
                                <p:cTn id="8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38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133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3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3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3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39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33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3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3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3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40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33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3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3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3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41"/>
                  </p:tgtEl>
                </p:cond>
              </p:nextCondLst>
            </p:seq>
          </p:childTnLst>
        </p:cTn>
      </p:par>
    </p:tnLst>
    <p:bldLst>
      <p:bldP spid="13314" grpId="0"/>
      <p:bldP spid="13316" grpId="0" animBg="1"/>
      <p:bldP spid="13337" grpId="0"/>
      <p:bldP spid="13337" grpId="1"/>
      <p:bldP spid="13338" grpId="0" animBg="1"/>
      <p:bldP spid="13338" grpId="1" animBg="1"/>
      <p:bldP spid="13339" grpId="0" animBg="1"/>
      <p:bldP spid="13339" grpId="1" animBg="1"/>
      <p:bldP spid="13340" grpId="0" animBg="1"/>
      <p:bldP spid="13340" grpId="1" animBg="1"/>
      <p:bldP spid="13341" grpId="0" animBg="1"/>
      <p:bldP spid="13341" grpId="1" animBg="1"/>
      <p:bldP spid="13345" grpId="0"/>
      <p:bldP spid="13345" grpId="1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2"/>
          <p:cNvSpPr>
            <a:spLocks noChangeArrowheads="1" noChangeShapeType="1" noTextEdit="1"/>
          </p:cNvSpPr>
          <p:nvPr/>
        </p:nvSpPr>
        <p:spPr bwMode="auto">
          <a:xfrm>
            <a:off x="5796136" y="3444896"/>
            <a:ext cx="2808907" cy="557717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lvl="1"/>
            <a:r>
              <a:rPr lang="sk-SK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VÝBORNÁ PRÁCA !</a:t>
            </a:r>
            <a:endParaRPr lang="sk-SK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 Black"/>
            </a:endParaRPr>
          </a:p>
        </p:txBody>
      </p:sp>
      <p:sp>
        <p:nvSpPr>
          <p:cNvPr id="13316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433331" y="4565197"/>
            <a:ext cx="1456669" cy="447979"/>
          </a:xfrm>
          <a:prstGeom prst="actionButtonBlank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sk-SK" dirty="0"/>
              <a:t>ŠTART</a:t>
            </a:r>
          </a:p>
        </p:txBody>
      </p:sp>
      <p:sp>
        <p:nvSpPr>
          <p:cNvPr id="13336" name="Text Box 24"/>
          <p:cNvSpPr txBox="1">
            <a:spLocks noChangeArrowheads="1"/>
          </p:cNvSpPr>
          <p:nvPr/>
        </p:nvSpPr>
        <p:spPr bwMode="auto">
          <a:xfrm>
            <a:off x="2585213" y="1164144"/>
            <a:ext cx="4324498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sk-SK" sz="2400" dirty="0" smtClean="0"/>
              <a:t>Čo bude v rade nasledovať ?</a:t>
            </a:r>
            <a:endParaRPr lang="sk-SK" sz="2400" dirty="0"/>
          </a:p>
        </p:txBody>
      </p:sp>
      <p:sp>
        <p:nvSpPr>
          <p:cNvPr id="13337" name="Text Box 25"/>
          <p:cNvSpPr txBox="1">
            <a:spLocks noChangeArrowheads="1"/>
          </p:cNvSpPr>
          <p:nvPr/>
        </p:nvSpPr>
        <p:spPr bwMode="auto">
          <a:xfrm>
            <a:off x="2843213" y="836613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sk-SK" b="1"/>
          </a:p>
        </p:txBody>
      </p:sp>
      <p:sp>
        <p:nvSpPr>
          <p:cNvPr id="13338" name="Text Box 26"/>
          <p:cNvSpPr txBox="1">
            <a:spLocks noChangeArrowheads="1"/>
          </p:cNvSpPr>
          <p:nvPr/>
        </p:nvSpPr>
        <p:spPr bwMode="auto">
          <a:xfrm>
            <a:off x="2145476" y="4535319"/>
            <a:ext cx="879475" cy="58477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k-SK" sz="3200" dirty="0">
                <a:latin typeface="Courier New"/>
                <a:cs typeface="Courier New"/>
              </a:rPr>
              <a:t>☻</a:t>
            </a:r>
            <a:endParaRPr lang="sk-SK" sz="3200" dirty="0"/>
          </a:p>
        </p:txBody>
      </p:sp>
      <p:sp>
        <p:nvSpPr>
          <p:cNvPr id="13339" name="Text Box 27"/>
          <p:cNvSpPr txBox="1">
            <a:spLocks noChangeArrowheads="1"/>
          </p:cNvSpPr>
          <p:nvPr/>
        </p:nvSpPr>
        <p:spPr bwMode="auto">
          <a:xfrm>
            <a:off x="971600" y="4540280"/>
            <a:ext cx="871293" cy="58477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k-SK" sz="3200" dirty="0"/>
              <a:t>☺</a:t>
            </a:r>
          </a:p>
        </p:txBody>
      </p:sp>
      <p:sp>
        <p:nvSpPr>
          <p:cNvPr id="13340" name="Text Box 28"/>
          <p:cNvSpPr txBox="1">
            <a:spLocks noChangeArrowheads="1"/>
          </p:cNvSpPr>
          <p:nvPr/>
        </p:nvSpPr>
        <p:spPr bwMode="auto">
          <a:xfrm>
            <a:off x="3332307" y="4536034"/>
            <a:ext cx="879475" cy="5847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k-SK" sz="3200" dirty="0"/>
              <a:t>♣</a:t>
            </a:r>
          </a:p>
        </p:txBody>
      </p:sp>
      <p:sp>
        <p:nvSpPr>
          <p:cNvPr id="13341" name="Text Box 29"/>
          <p:cNvSpPr txBox="1">
            <a:spLocks noChangeArrowheads="1"/>
          </p:cNvSpPr>
          <p:nvPr/>
        </p:nvSpPr>
        <p:spPr bwMode="auto">
          <a:xfrm>
            <a:off x="4489004" y="4536034"/>
            <a:ext cx="886718" cy="584775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k-SK" sz="3200" dirty="0">
                <a:solidFill>
                  <a:schemeClr val="bg1"/>
                </a:solidFill>
                <a:latin typeface="Courier New"/>
                <a:cs typeface="Courier New"/>
              </a:rPr>
              <a:t>♥</a:t>
            </a:r>
            <a:endParaRPr lang="sk-SK" sz="3200" dirty="0"/>
          </a:p>
        </p:txBody>
      </p:sp>
      <p:sp>
        <p:nvSpPr>
          <p:cNvPr id="13342" name="Rectangle 30"/>
          <p:cNvSpPr>
            <a:spLocks noChangeArrowheads="1"/>
          </p:cNvSpPr>
          <p:nvPr/>
        </p:nvSpPr>
        <p:spPr bwMode="auto">
          <a:xfrm>
            <a:off x="4211638" y="6119814"/>
            <a:ext cx="4678362" cy="128588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sk-SK"/>
              <a:t>Hodnotenie:</a:t>
            </a:r>
          </a:p>
        </p:txBody>
      </p:sp>
      <p:sp>
        <p:nvSpPr>
          <p:cNvPr id="13345" name="Text Box 33"/>
          <p:cNvSpPr txBox="1">
            <a:spLocks noChangeArrowheads="1"/>
          </p:cNvSpPr>
          <p:nvPr/>
        </p:nvSpPr>
        <p:spPr bwMode="auto">
          <a:xfrm>
            <a:off x="3496590" y="852848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sk-SK" b="1"/>
          </a:p>
        </p:txBody>
      </p:sp>
      <p:sp>
        <p:nvSpPr>
          <p:cNvPr id="13361" name="Rectangle 49"/>
          <p:cNvSpPr>
            <a:spLocks noChangeArrowheads="1"/>
          </p:cNvSpPr>
          <p:nvPr/>
        </p:nvSpPr>
        <p:spPr bwMode="auto">
          <a:xfrm>
            <a:off x="4211638" y="6119813"/>
            <a:ext cx="4752975" cy="166687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sk-SK"/>
          </a:p>
        </p:txBody>
      </p:sp>
      <p:pic>
        <p:nvPicPr>
          <p:cNvPr id="13365" name="Picture 5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40152" y="4810215"/>
            <a:ext cx="969559" cy="1373893"/>
          </a:xfrm>
          <a:prstGeom prst="rect">
            <a:avLst/>
          </a:prstGeom>
          <a:noFill/>
        </p:spPr>
      </p:pic>
      <p:sp>
        <p:nvSpPr>
          <p:cNvPr id="13370" name="AutoShape 5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956550" y="5573423"/>
            <a:ext cx="1008063" cy="260350"/>
          </a:xfrm>
          <a:prstGeom prst="actionButtonForwardNex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pic>
        <p:nvPicPr>
          <p:cNvPr id="13362" name="Picture 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40152" y="5013177"/>
            <a:ext cx="1041158" cy="1235225"/>
          </a:xfrm>
          <a:prstGeom prst="rect">
            <a:avLst/>
          </a:prstGeom>
          <a:noFill/>
        </p:spPr>
      </p:pic>
      <p:sp>
        <p:nvSpPr>
          <p:cNvPr id="3" name="Obdĺžnik 2"/>
          <p:cNvSpPr/>
          <p:nvPr/>
        </p:nvSpPr>
        <p:spPr>
          <a:xfrm>
            <a:off x="1027092" y="2132856"/>
            <a:ext cx="623440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200" dirty="0">
                <a:solidFill>
                  <a:srgbClr val="FFFF00"/>
                </a:solidFill>
              </a:rPr>
              <a:t> </a:t>
            </a:r>
            <a:r>
              <a:rPr lang="sk-SK" sz="6000" dirty="0" smtClean="0">
                <a:solidFill>
                  <a:schemeClr val="bg1"/>
                </a:solidFill>
              </a:rPr>
              <a:t>∞</a:t>
            </a:r>
            <a:r>
              <a:rPr lang="sk-SK" sz="6000" dirty="0" smtClean="0">
                <a:latin typeface="Courier New"/>
                <a:cs typeface="Courier New"/>
              </a:rPr>
              <a:t>☻</a:t>
            </a:r>
            <a:r>
              <a:rPr lang="sk-SK" sz="6000" dirty="0" smtClean="0">
                <a:solidFill>
                  <a:srgbClr val="00B0F0"/>
                </a:solidFill>
              </a:rPr>
              <a:t>♣</a:t>
            </a:r>
            <a:r>
              <a:rPr lang="sk-SK" sz="6000" dirty="0" smtClean="0"/>
              <a:t>☺</a:t>
            </a:r>
            <a:r>
              <a:rPr lang="sk-SK" sz="6000" dirty="0" smtClean="0">
                <a:solidFill>
                  <a:schemeClr val="bg1"/>
                </a:solidFill>
              </a:rPr>
              <a:t>♥</a:t>
            </a:r>
            <a:r>
              <a:rPr lang="sk-SK" sz="6000" dirty="0" smtClean="0"/>
              <a:t>♣</a:t>
            </a:r>
            <a:r>
              <a:rPr lang="sk-SK" sz="6000" dirty="0" smtClean="0">
                <a:solidFill>
                  <a:srgbClr val="00B0F0"/>
                </a:solidFill>
              </a:rPr>
              <a:t>♥</a:t>
            </a:r>
            <a:r>
              <a:rPr lang="sk-SK" sz="6000" dirty="0">
                <a:latin typeface="Arial" pitchFamily="34" charset="0"/>
                <a:cs typeface="Arial" pitchFamily="34" charset="0"/>
              </a:rPr>
              <a:t>♥</a:t>
            </a:r>
            <a:r>
              <a:rPr lang="sk-SK" sz="6000" dirty="0" smtClean="0">
                <a:solidFill>
                  <a:schemeClr val="bg1"/>
                </a:solidFill>
              </a:rPr>
              <a:t>∞</a:t>
            </a:r>
            <a:r>
              <a:rPr lang="sk-SK" sz="800" dirty="0" smtClean="0">
                <a:solidFill>
                  <a:schemeClr val="bg1"/>
                </a:solidFill>
              </a:rPr>
              <a:t>  </a:t>
            </a:r>
            <a:r>
              <a:rPr lang="sk-SK" sz="4000" dirty="0" smtClean="0"/>
              <a:t>?</a:t>
            </a:r>
            <a:r>
              <a:rPr lang="sk-SK" sz="800" dirty="0" smtClean="0">
                <a:solidFill>
                  <a:schemeClr val="bg1"/>
                </a:solidFill>
              </a:rPr>
              <a:t>   </a:t>
            </a:r>
            <a:r>
              <a:rPr lang="sk-SK" sz="6000" b="1" dirty="0" smtClean="0"/>
              <a:t>    </a:t>
            </a:r>
            <a:endParaRPr lang="sk-SK" sz="6000" b="1" dirty="0"/>
          </a:p>
        </p:txBody>
      </p:sp>
      <p:sp>
        <p:nvSpPr>
          <p:cNvPr id="2" name="BlokTextu 1"/>
          <p:cNvSpPr txBox="1"/>
          <p:nvPr/>
        </p:nvSpPr>
        <p:spPr>
          <a:xfrm>
            <a:off x="5816423" y="2132856"/>
            <a:ext cx="64633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6000" dirty="0">
                <a:latin typeface="Courier New"/>
                <a:cs typeface="Courier New"/>
              </a:rPr>
              <a:t>☻</a:t>
            </a:r>
            <a:endParaRPr lang="sk-SK" sz="6000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33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33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3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3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16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33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3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3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800" decel="100000" fill="hold"/>
                                        <p:tgtEl>
                                          <p:spTgt spid="13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9" presetClass="exit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4"/>
                                    </p:cond>
                                  </p:end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" dur="500"/>
                                        <p:tgtEl>
                                          <p:spTgt spid="13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133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17" presetClass="entr" presetSubtype="1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500"/>
                            </p:stCondLst>
                            <p:childTnLst>
                              <p:par>
                                <p:cTn id="7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000"/>
                            </p:stCondLst>
                            <p:childTnLst>
                              <p:par>
                                <p:cTn id="8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38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133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3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3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3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39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33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3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3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3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40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33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3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3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3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41"/>
                  </p:tgtEl>
                </p:cond>
              </p:nextCondLst>
            </p:seq>
          </p:childTnLst>
        </p:cTn>
      </p:par>
    </p:tnLst>
    <p:bldLst>
      <p:bldP spid="13314" grpId="0"/>
      <p:bldP spid="13316" grpId="0" animBg="1"/>
      <p:bldP spid="13337" grpId="0"/>
      <p:bldP spid="13337" grpId="1"/>
      <p:bldP spid="13338" grpId="0" animBg="1"/>
      <p:bldP spid="13338" grpId="1" animBg="1"/>
      <p:bldP spid="13339" grpId="0" animBg="1"/>
      <p:bldP spid="13339" grpId="1" animBg="1"/>
      <p:bldP spid="13340" grpId="0" animBg="1"/>
      <p:bldP spid="13340" grpId="1" animBg="1"/>
      <p:bldP spid="13341" grpId="0" animBg="1"/>
      <p:bldP spid="13341" grpId="1" animBg="1"/>
      <p:bldP spid="13345" grpId="0"/>
      <p:bldP spid="13345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asnosť">
  <a:themeElements>
    <a:clrScheme name="Vlastná 116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3F3FFE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, klas. ver.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Jasnosť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692</TotalTime>
  <Words>189</Words>
  <Application>Microsoft Office PowerPoint</Application>
  <PresentationFormat>Prezentácia na obrazovke (4:3)</PresentationFormat>
  <Paragraphs>95</Paragraphs>
  <Slides>10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1" baseType="lpstr">
      <vt:lpstr>Jasnosť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Náramky</dc:title>
  <dc:creator>Mgr.Gabriela Mačáková</dc:creator>
  <cp:lastModifiedBy>zs urmince</cp:lastModifiedBy>
  <cp:revision>91</cp:revision>
  <dcterms:created xsi:type="dcterms:W3CDTF">2010-11-06T11:26:00Z</dcterms:created>
  <dcterms:modified xsi:type="dcterms:W3CDTF">2013-02-22T08:51:49Z</dcterms:modified>
</cp:coreProperties>
</file>