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9" r:id="rId3"/>
    <p:sldId id="287" r:id="rId4"/>
    <p:sldId id="288" r:id="rId5"/>
    <p:sldId id="291" r:id="rId6"/>
    <p:sldId id="290" r:id="rId7"/>
    <p:sldId id="293" r:id="rId8"/>
    <p:sldId id="292" r:id="rId9"/>
    <p:sldId id="265" r:id="rId10"/>
    <p:sldId id="283" r:id="rId11"/>
  </p:sldIdLst>
  <p:sldSz cx="9144000" cy="6858000" type="screen4x3"/>
  <p:notesSz cx="6858000" cy="9144000"/>
  <p:defaultTextStyle>
    <a:defPPr>
      <a:defRPr lang="sk-SK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l9KZUsgvbXXt57+YsDfEPg==" hashData="J6pXF89rebfTgy5FIP6rFJCXDG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CC"/>
    <a:srgbClr val="0033CC"/>
    <a:srgbClr val="00FFFF"/>
    <a:srgbClr val="00CC00"/>
    <a:srgbClr val="C9DFFF"/>
    <a:srgbClr val="CCCCFF"/>
    <a:srgbClr val="0000FF"/>
    <a:srgbClr val="FEECF9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C19C8-52E4-41F4-83D1-55B1BB3A2CDA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F7176-5E47-45F7-8F7B-D46BB9A053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851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F7176-5E47-45F7-8F7B-D46BB9A0535D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4989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33C-97B2-4FEB-B03C-64E85D8BDBA9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5749A-7F10-4DA7-ACB9-C66BBB5F2CA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A727-7A29-453A-81F9-70443014DDF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B1C0-614A-4C49-90F3-74CDD2E8F8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E3B3-FC42-4843-B15F-D54393EF162F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D582-C325-455F-BF47-37B3ED39D0D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7409-6B1C-4616-9D40-3F57BF10499B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1361-EC0F-4A19-BBC3-C0BA3DFFDEE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332CB-AB2E-4794-B978-4B82BE7D89E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FAB-CA76-4FFC-84B3-5D3C12B721AA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1B0CA-B1CD-4692-BD2E-32C9FC1742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677F728-8641-4242-B1FB-FED410CF617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sz="2800" dirty="0" smtClean="0"/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dirty="0" smtClean="0"/>
              <a:t> </a:t>
            </a:r>
            <a:endParaRPr lang="sk-SK" sz="2800" dirty="0"/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endParaRPr lang="sk-SK" sz="2400" dirty="0"/>
          </a:p>
        </p:txBody>
      </p:sp>
      <p:sp>
        <p:nvSpPr>
          <p:cNvPr id="205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276600" y="5516563"/>
            <a:ext cx="2592388" cy="4318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" name="Obdĺžnik 2"/>
          <p:cNvSpPr/>
          <p:nvPr/>
        </p:nvSpPr>
        <p:spPr>
          <a:xfrm>
            <a:off x="3017728" y="1772816"/>
            <a:ext cx="3108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Náramky</a:t>
            </a:r>
            <a:endParaRPr lang="sk-SK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1611785" y="4149078"/>
            <a:ext cx="63979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3600" dirty="0" smtClean="0">
                <a:solidFill>
                  <a:srgbClr val="0033CC"/>
                </a:solidFill>
              </a:rPr>
              <a:t>∞</a:t>
            </a:r>
            <a:r>
              <a:rPr lang="sk-SK" sz="3600" dirty="0" smtClean="0"/>
              <a:t>♥</a:t>
            </a:r>
            <a:r>
              <a:rPr lang="sk-SK" sz="3600" dirty="0" smtClean="0">
                <a:solidFill>
                  <a:srgbClr val="FFC000"/>
                </a:solidFill>
              </a:rPr>
              <a:t>♣</a:t>
            </a:r>
            <a:r>
              <a:rPr lang="sk-SK" sz="3600" dirty="0" smtClean="0"/>
              <a:t>☺</a:t>
            </a:r>
            <a:r>
              <a:rPr lang="sk-SK" sz="3600" dirty="0" smtClean="0">
                <a:solidFill>
                  <a:schemeClr val="bg1"/>
                </a:solidFill>
              </a:rPr>
              <a:t>♥</a:t>
            </a:r>
            <a:r>
              <a:rPr lang="sk-SK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♣</a:t>
            </a:r>
            <a:r>
              <a:rPr lang="sk-SK" sz="3600" dirty="0" smtClean="0">
                <a:solidFill>
                  <a:srgbClr val="00B0F0"/>
                </a:solidFill>
              </a:rPr>
              <a:t>♥</a:t>
            </a:r>
            <a:r>
              <a:rPr lang="sk-SK" sz="3600" dirty="0" smtClean="0"/>
              <a:t>☻</a:t>
            </a:r>
            <a:r>
              <a:rPr lang="sk-SK" sz="3600" dirty="0" smtClean="0">
                <a:solidFill>
                  <a:schemeClr val="bg1"/>
                </a:solidFill>
              </a:rPr>
              <a:t>∞</a:t>
            </a:r>
            <a:r>
              <a:rPr lang="sk-SK" sz="3600" dirty="0" smtClean="0">
                <a:solidFill>
                  <a:srgbClr val="FF0000"/>
                </a:solidFill>
              </a:rPr>
              <a:t>♥</a:t>
            </a:r>
            <a:r>
              <a:rPr lang="sk-SK" sz="3600" dirty="0" smtClean="0">
                <a:solidFill>
                  <a:schemeClr val="bg1"/>
                </a:solidFill>
              </a:rPr>
              <a:t>∞</a:t>
            </a:r>
            <a:r>
              <a:rPr lang="sk-SK" sz="3600" dirty="0" smtClean="0">
                <a:solidFill>
                  <a:srgbClr val="00FF00"/>
                </a:solidFill>
              </a:rPr>
              <a:t>♣</a:t>
            </a:r>
            <a:r>
              <a:rPr lang="sk-SK" sz="3600" dirty="0" smtClean="0"/>
              <a:t>☺</a:t>
            </a:r>
            <a:r>
              <a:rPr lang="sk-SK" sz="3600" dirty="0" smtClean="0">
                <a:solidFill>
                  <a:schemeClr val="bg1"/>
                </a:solidFill>
              </a:rPr>
              <a:t>♥</a:t>
            </a:r>
            <a:r>
              <a:rPr lang="sk-SK" sz="3600" dirty="0" smtClean="0"/>
              <a:t>♣</a:t>
            </a:r>
            <a:r>
              <a:rPr lang="sk-SK" sz="3600" dirty="0" smtClean="0">
                <a:solidFill>
                  <a:srgbClr val="00B0F0"/>
                </a:solidFill>
              </a:rPr>
              <a:t>♥</a:t>
            </a:r>
            <a:r>
              <a:rPr lang="sk-SK" sz="3600" dirty="0" smtClean="0">
                <a:solidFill>
                  <a:srgbClr val="FFFF00"/>
                </a:solidFill>
              </a:rPr>
              <a:t>☻</a:t>
            </a:r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∞</a:t>
            </a:r>
            <a:r>
              <a:rPr lang="sk-SK" sz="3600" b="1" dirty="0" smtClean="0"/>
              <a:t> </a:t>
            </a:r>
            <a:endParaRPr lang="sk-SK" sz="36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sz="2800" dirty="0" smtClean="0"/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dirty="0" smtClean="0"/>
              <a:t> </a:t>
            </a:r>
            <a:endParaRPr lang="sk-SK" sz="2800" dirty="0"/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endParaRPr lang="sk-SK" sz="2400" dirty="0"/>
          </a:p>
        </p:txBody>
      </p:sp>
      <p:sp>
        <p:nvSpPr>
          <p:cNvPr id="3" name="Obdĺžnik 2"/>
          <p:cNvSpPr/>
          <p:nvPr/>
        </p:nvSpPr>
        <p:spPr>
          <a:xfrm>
            <a:off x="2305997" y="1772816"/>
            <a:ext cx="45320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 kliknutia !</a:t>
            </a:r>
            <a:endParaRPr lang="sk-SK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lačidlo akcie: Domov 1">
            <a:hlinkClick r:id="" action="ppaction://hlinkshowjump?jump=firstslide" highlightClick="1"/>
          </p:cNvPr>
          <p:cNvSpPr/>
          <p:nvPr/>
        </p:nvSpPr>
        <p:spPr>
          <a:xfrm>
            <a:off x="6156176" y="5157192"/>
            <a:ext cx="1042416" cy="1042416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C9DFFF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625041" y="537767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>
                <a:solidFill>
                  <a:srgbClr val="0070C0"/>
                </a:solidFill>
              </a:rPr>
              <a:t>Autor: Mgr. Gabriela </a:t>
            </a:r>
            <a:r>
              <a:rPr lang="sk-SK" b="1" dirty="0" err="1">
                <a:solidFill>
                  <a:srgbClr val="0070C0"/>
                </a:solidFill>
              </a:rPr>
              <a:t>Mačáková</a:t>
            </a:r>
            <a:endParaRPr lang="sk-SK" b="1" dirty="0">
              <a:solidFill>
                <a:srgbClr val="0070C0"/>
              </a:solidFill>
            </a:endParaRPr>
          </a:p>
          <a:p>
            <a:endParaRPr lang="sk-SK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32402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6090443" y="3444896"/>
            <a:ext cx="2514600" cy="55771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r>
              <a:rPr lang="sk-SK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 Black"/>
              </a:rPr>
              <a:t>SUPER </a:t>
            </a:r>
            <a:r>
              <a:rPr lang="sk-SK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 Black"/>
              </a:rPr>
              <a:t>!</a:t>
            </a:r>
          </a:p>
        </p:txBody>
      </p:sp>
      <p:sp>
        <p:nvSpPr>
          <p:cNvPr id="133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33331" y="4565197"/>
            <a:ext cx="1456669" cy="447979"/>
          </a:xfrm>
          <a:prstGeom prst="actionButtonBlank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k-SK" dirty="0"/>
              <a:t>ŠTART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2585213" y="1164144"/>
            <a:ext cx="501112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sk-SK" sz="2400" dirty="0" smtClean="0"/>
              <a:t>Aký tvar bude logicky nasledovať ?</a:t>
            </a:r>
            <a:endParaRPr lang="sk-SK" sz="2400" dirty="0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843213" y="8366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3984963" y="4547331"/>
            <a:ext cx="879475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Courier New"/>
                <a:cs typeface="Courier New"/>
              </a:rPr>
              <a:t>■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971600" y="4540280"/>
            <a:ext cx="871293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Courier New"/>
                <a:cs typeface="Courier New"/>
              </a:rPr>
              <a:t>♥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1963738" y="4565197"/>
            <a:ext cx="879475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021711" y="4547332"/>
            <a:ext cx="886718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Vrinda"/>
                <a:cs typeface="Vrinda"/>
              </a:rPr>
              <a:t>☺</a:t>
            </a:r>
            <a:endParaRPr lang="sk-SK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211638" y="6119814"/>
            <a:ext cx="4678362" cy="1285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sk-SK"/>
              <a:t>Hodnotenie: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496590" y="85284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4211638" y="6119813"/>
            <a:ext cx="4752975" cy="166687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sk-SK"/>
          </a:p>
        </p:txBody>
      </p:sp>
      <p:pic>
        <p:nvPicPr>
          <p:cNvPr id="13365" name="Pictur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4810215"/>
            <a:ext cx="969559" cy="1373893"/>
          </a:xfrm>
          <a:prstGeom prst="rect">
            <a:avLst/>
          </a:prstGeom>
          <a:noFill/>
        </p:spPr>
      </p:pic>
      <p:sp>
        <p:nvSpPr>
          <p:cNvPr id="13370" name="AutoShape 5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5573423"/>
            <a:ext cx="1008063" cy="260350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3362" name="Picture 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5013177"/>
            <a:ext cx="1041158" cy="1235225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1386906" y="2132856"/>
            <a:ext cx="522771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dirty="0">
                <a:solidFill>
                  <a:srgbClr val="FFFF00"/>
                </a:solidFill>
              </a:rPr>
              <a:t> </a:t>
            </a:r>
            <a:r>
              <a:rPr lang="sk-SK" sz="6000" dirty="0" smtClean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♥</a:t>
            </a:r>
            <a:r>
              <a:rPr lang="sk-SK" sz="6000" dirty="0" smtClean="0">
                <a:solidFill>
                  <a:schemeClr val="bg1"/>
                </a:solidFill>
                <a:latin typeface="Vrinda"/>
                <a:cs typeface="Vrinda"/>
              </a:rPr>
              <a:t>☺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■</a:t>
            </a:r>
            <a:r>
              <a:rPr lang="sk-SK" sz="6000" dirty="0" smtClean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♥</a:t>
            </a:r>
            <a:r>
              <a:rPr lang="sk-SK" sz="6000" dirty="0" smtClean="0">
                <a:solidFill>
                  <a:schemeClr val="bg1"/>
                </a:solidFill>
                <a:latin typeface="Vrinda"/>
                <a:cs typeface="Vrinda"/>
              </a:rPr>
              <a:t>☺</a:t>
            </a:r>
            <a:r>
              <a:rPr lang="sk-SK" sz="4800" b="1" dirty="0" smtClean="0">
                <a:latin typeface="Vrinda"/>
                <a:cs typeface="Vrinda"/>
              </a:rPr>
              <a:t>?</a:t>
            </a:r>
            <a:r>
              <a:rPr lang="sk-SK" sz="6000" b="1" dirty="0" smtClean="0"/>
              <a:t>   </a:t>
            </a:r>
            <a:endParaRPr lang="sk-SK" sz="6000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5426679" y="2145967"/>
            <a:ext cx="6463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■</a:t>
            </a:r>
            <a:endParaRPr lang="sk-SK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1562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7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3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3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1"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/>
      <p:bldP spid="13337" grpId="0"/>
      <p:bldP spid="13337" grpId="1"/>
      <p:bldP spid="13338" grpId="0" animBg="1"/>
      <p:bldP spid="13338" grpId="1" animBg="1"/>
      <p:bldP spid="13339" grpId="0" animBg="1"/>
      <p:bldP spid="13339" grpId="1" animBg="1"/>
      <p:bldP spid="13340" grpId="0" animBg="1"/>
      <p:bldP spid="13340" grpId="1" animBg="1"/>
      <p:bldP spid="13341" grpId="0" animBg="1"/>
      <p:bldP spid="13341" grpId="1" animBg="1"/>
      <p:bldP spid="13345" grpId="0"/>
      <p:bldP spid="13345" grpId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5796136" y="3444896"/>
            <a:ext cx="2808907" cy="55771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r>
              <a:rPr lang="sk-SK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VEĽMI DOBRE !</a:t>
            </a:r>
            <a:endParaRPr lang="sk-SK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 Black"/>
            </a:endParaRPr>
          </a:p>
        </p:txBody>
      </p:sp>
      <p:sp>
        <p:nvSpPr>
          <p:cNvPr id="133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33331" y="4565197"/>
            <a:ext cx="1456669" cy="447979"/>
          </a:xfrm>
          <a:prstGeom prst="actionButtonBlank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k-SK" dirty="0"/>
              <a:t>ŠTART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2585213" y="1164144"/>
            <a:ext cx="321092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sk-SK" sz="2400" dirty="0" smtClean="0"/>
              <a:t>Čo bude nasledovať ?</a:t>
            </a:r>
            <a:endParaRPr lang="sk-SK" sz="2400" dirty="0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843213" y="8366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899592" y="4565197"/>
            <a:ext cx="879475" cy="584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latin typeface="Courier New"/>
                <a:cs typeface="Courier New"/>
              </a:rPr>
              <a:t>♥</a:t>
            </a:r>
            <a:endParaRPr lang="sk-SK" sz="3200" dirty="0"/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4144289" y="4547331"/>
            <a:ext cx="871293" cy="584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chemeClr val="bg1"/>
                </a:solidFill>
                <a:latin typeface="Courier New"/>
                <a:cs typeface="Courier New"/>
              </a:rPr>
              <a:t>♥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1966449" y="4547330"/>
            <a:ext cx="879475" cy="584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rgbClr val="FF0000"/>
                </a:solidFill>
                <a:latin typeface="Courier New"/>
                <a:cs typeface="Courier New"/>
              </a:rPr>
              <a:t>♥</a:t>
            </a:r>
            <a:endParaRPr lang="sk-SK" sz="3200" dirty="0">
              <a:solidFill>
                <a:srgbClr val="FF0000"/>
              </a:solidFill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021711" y="4547332"/>
            <a:ext cx="886718" cy="584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/>
                <a:cs typeface="Courier New"/>
              </a:rPr>
              <a:t>♥</a:t>
            </a:r>
            <a:endParaRPr lang="sk-SK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211638" y="6119814"/>
            <a:ext cx="4678362" cy="1285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sk-SK"/>
              <a:t>Hodnotenie: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496590" y="85284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4211638" y="6119813"/>
            <a:ext cx="4752975" cy="166687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sk-SK"/>
          </a:p>
        </p:txBody>
      </p:sp>
      <p:pic>
        <p:nvPicPr>
          <p:cNvPr id="1336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4810215"/>
            <a:ext cx="969559" cy="1373893"/>
          </a:xfrm>
          <a:prstGeom prst="rect">
            <a:avLst/>
          </a:prstGeom>
          <a:noFill/>
        </p:spPr>
      </p:pic>
      <p:sp>
        <p:nvSpPr>
          <p:cNvPr id="13370" name="AutoShape 5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5573423"/>
            <a:ext cx="1008063" cy="260350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3362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5013177"/>
            <a:ext cx="1041158" cy="1235225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897946" y="2137221"/>
            <a:ext cx="63026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>
                <a:solidFill>
                  <a:srgbClr val="FFFF00"/>
                </a:solidFill>
              </a:rPr>
              <a:t> </a:t>
            </a:r>
            <a:r>
              <a:rPr lang="sk-SK" sz="7200" dirty="0" smtClean="0">
                <a:solidFill>
                  <a:schemeClr val="bg1"/>
                </a:solidFill>
                <a:latin typeface="Courier New"/>
                <a:cs typeface="Courier New"/>
              </a:rPr>
              <a:t>♥</a:t>
            </a:r>
            <a:r>
              <a:rPr lang="sk-SK" sz="7200" dirty="0" smtClean="0">
                <a:solidFill>
                  <a:srgbClr val="FF0000"/>
                </a:solidFill>
                <a:latin typeface="Courier New"/>
                <a:cs typeface="Courier New"/>
              </a:rPr>
              <a:t>♥</a:t>
            </a:r>
            <a:r>
              <a:rPr lang="sk-SK" sz="7200" dirty="0" smtClean="0">
                <a:solidFill>
                  <a:srgbClr val="FFFF00"/>
                </a:solidFill>
                <a:latin typeface="Courier New"/>
                <a:cs typeface="Courier New"/>
              </a:rPr>
              <a:t>♥</a:t>
            </a:r>
            <a:r>
              <a:rPr lang="sk-SK" sz="7200" dirty="0" smtClean="0">
                <a:latin typeface="Courier New"/>
                <a:cs typeface="Courier New"/>
              </a:rPr>
              <a:t>♥</a:t>
            </a:r>
            <a:r>
              <a:rPr lang="sk-SK" sz="7200" dirty="0" smtClean="0">
                <a:solidFill>
                  <a:schemeClr val="bg1"/>
                </a:solidFill>
                <a:latin typeface="Courier New"/>
                <a:cs typeface="Courier New"/>
              </a:rPr>
              <a:t>♥</a:t>
            </a:r>
            <a:r>
              <a:rPr lang="sk-SK" sz="7200" dirty="0" smtClean="0">
                <a:solidFill>
                  <a:srgbClr val="FF0000"/>
                </a:solidFill>
                <a:latin typeface="Courier New"/>
                <a:cs typeface="Courier New"/>
              </a:rPr>
              <a:t>♥</a:t>
            </a:r>
            <a:r>
              <a:rPr lang="sk-SK" sz="7200" dirty="0" smtClean="0">
                <a:solidFill>
                  <a:srgbClr val="FFFF00"/>
                </a:solidFill>
                <a:latin typeface="Courier New"/>
                <a:cs typeface="Courier New"/>
              </a:rPr>
              <a:t>♥</a:t>
            </a:r>
            <a:r>
              <a:rPr lang="sk-SK" sz="7200" dirty="0" smtClean="0">
                <a:latin typeface="Courier New"/>
                <a:cs typeface="Courier New"/>
              </a:rPr>
              <a:t>♥</a:t>
            </a:r>
            <a:r>
              <a:rPr lang="sk-SK" sz="7200" dirty="0" smtClean="0">
                <a:solidFill>
                  <a:schemeClr val="bg1"/>
                </a:solidFill>
                <a:latin typeface="Courier New"/>
                <a:cs typeface="Courier New"/>
              </a:rPr>
              <a:t>♥</a:t>
            </a:r>
            <a:r>
              <a:rPr lang="sk-SK" sz="7200" dirty="0" smtClean="0">
                <a:solidFill>
                  <a:srgbClr val="FF0000"/>
                </a:solidFill>
                <a:latin typeface="Courier New"/>
                <a:cs typeface="Courier New"/>
              </a:rPr>
              <a:t>♥</a:t>
            </a:r>
            <a:r>
              <a:rPr lang="sk-SK" sz="7200" dirty="0" smtClean="0">
                <a:solidFill>
                  <a:srgbClr val="FFFF00"/>
                </a:solidFill>
                <a:latin typeface="Courier New"/>
                <a:cs typeface="Courier New"/>
              </a:rPr>
              <a:t>♥</a:t>
            </a:r>
            <a:endParaRPr lang="sk-SK" sz="7200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6803029" y="2137221"/>
            <a:ext cx="1260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7200" dirty="0" smtClean="0">
                <a:latin typeface="Courier New"/>
                <a:cs typeface="Courier New"/>
              </a:rPr>
              <a:t>♥</a:t>
            </a:r>
            <a:endParaRPr lang="sk-SK" sz="7200" dirty="0"/>
          </a:p>
        </p:txBody>
      </p:sp>
      <p:sp>
        <p:nvSpPr>
          <p:cNvPr id="4" name="BlokTextu 3"/>
          <p:cNvSpPr txBox="1"/>
          <p:nvPr/>
        </p:nvSpPr>
        <p:spPr>
          <a:xfrm>
            <a:off x="7227185" y="243522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 smtClean="0"/>
              <a:t>?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04642677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7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3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3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1"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/>
      <p:bldP spid="13337" grpId="0"/>
      <p:bldP spid="13337" grpId="1"/>
      <p:bldP spid="13338" grpId="0" animBg="1"/>
      <p:bldP spid="13338" grpId="1" animBg="1"/>
      <p:bldP spid="13339" grpId="0" animBg="1"/>
      <p:bldP spid="13339" grpId="1" animBg="1"/>
      <p:bldP spid="13340" grpId="0" animBg="1"/>
      <p:bldP spid="13340" grpId="1" animBg="1"/>
      <p:bldP spid="13341" grpId="0" animBg="1"/>
      <p:bldP spid="13341" grpId="1" animBg="1"/>
      <p:bldP spid="13345" grpId="0"/>
      <p:bldP spid="1334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5724128" y="3444896"/>
            <a:ext cx="2880915" cy="55771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r>
              <a:rPr lang="sk-SK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Arial Black"/>
              </a:rPr>
              <a:t>VÝBORNE !</a:t>
            </a:r>
            <a:endParaRPr lang="sk-SK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Arial Black"/>
            </a:endParaRPr>
          </a:p>
        </p:txBody>
      </p:sp>
      <p:sp>
        <p:nvSpPr>
          <p:cNvPr id="133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33331" y="4565197"/>
            <a:ext cx="1456669" cy="447979"/>
          </a:xfrm>
          <a:prstGeom prst="actionButtonBlank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k-SK" dirty="0"/>
              <a:t>ŠTART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2585213" y="1164144"/>
            <a:ext cx="402546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sk-SK" sz="2400" dirty="0" smtClean="0"/>
              <a:t>Aký tvar bude nasledovať ?</a:t>
            </a:r>
            <a:endParaRPr lang="sk-SK" sz="2400" dirty="0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843213" y="8366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1963738" y="4547331"/>
            <a:ext cx="879475" cy="584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Courier New"/>
                <a:cs typeface="Courier New"/>
              </a:rPr>
              <a:t>►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971600" y="4540280"/>
            <a:ext cx="871293" cy="58477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4067944" y="4540279"/>
            <a:ext cx="879475" cy="584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chemeClr val="bg1"/>
                </a:solidFill>
              </a:rPr>
              <a:t>Ο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021711" y="4547332"/>
            <a:ext cx="886718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Courier New"/>
                <a:cs typeface="Courier New"/>
              </a:rPr>
              <a:t>■</a:t>
            </a:r>
            <a:endParaRPr lang="sk-SK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211638" y="6119814"/>
            <a:ext cx="4678362" cy="1285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sk-SK"/>
              <a:t>Hodnotenie: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496590" y="85284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4211638" y="6119813"/>
            <a:ext cx="4752975" cy="166687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sk-SK"/>
          </a:p>
        </p:txBody>
      </p:sp>
      <p:pic>
        <p:nvPicPr>
          <p:cNvPr id="1336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4810215"/>
            <a:ext cx="969559" cy="1373893"/>
          </a:xfrm>
          <a:prstGeom prst="rect">
            <a:avLst/>
          </a:prstGeom>
          <a:noFill/>
        </p:spPr>
      </p:pic>
      <p:sp>
        <p:nvSpPr>
          <p:cNvPr id="13370" name="AutoShape 5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5573423"/>
            <a:ext cx="1008063" cy="260350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3362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5013177"/>
            <a:ext cx="1041158" cy="1235225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930910" y="2132856"/>
            <a:ext cx="64267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200" dirty="0">
                <a:solidFill>
                  <a:srgbClr val="FFFF00"/>
                </a:solidFill>
              </a:rPr>
              <a:t> </a:t>
            </a:r>
            <a:r>
              <a:rPr lang="sk-SK" sz="6000" dirty="0">
                <a:solidFill>
                  <a:schemeClr val="bg1"/>
                </a:solidFill>
                <a:latin typeface="Courier New"/>
                <a:cs typeface="Courier New"/>
              </a:rPr>
              <a:t>►</a:t>
            </a:r>
            <a:r>
              <a:rPr lang="sk-SK" sz="6000" dirty="0" smtClean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▲ ■ ►</a:t>
            </a:r>
            <a:r>
              <a:rPr lang="sk-SK" sz="6000" dirty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▲ ■ </a:t>
            </a:r>
            <a:r>
              <a:rPr lang="sk-SK" sz="3600" dirty="0" smtClean="0"/>
              <a:t>?</a:t>
            </a:r>
            <a:r>
              <a:rPr lang="sk-SK" sz="6000" b="1" dirty="0" smtClean="0"/>
              <a:t> </a:t>
            </a:r>
            <a:endParaRPr lang="sk-SK" sz="6000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6681400" y="2154000"/>
            <a:ext cx="6463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►</a:t>
            </a:r>
            <a:endParaRPr lang="sk-SK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07650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7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8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3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3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3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1"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/>
      <p:bldP spid="13337" grpId="0"/>
      <p:bldP spid="13337" grpId="1"/>
      <p:bldP spid="13338" grpId="0" animBg="1"/>
      <p:bldP spid="13338" grpId="1" animBg="1"/>
      <p:bldP spid="13339" grpId="0" animBg="1"/>
      <p:bldP spid="13339" grpId="1" animBg="1"/>
      <p:bldP spid="13340" grpId="0" animBg="1"/>
      <p:bldP spid="13340" grpId="1" animBg="1"/>
      <p:bldP spid="13341" grpId="0" animBg="1"/>
      <p:bldP spid="13341" grpId="1" animBg="1"/>
      <p:bldP spid="13345" grpId="0"/>
      <p:bldP spid="13345" grpId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5616986" y="3444896"/>
            <a:ext cx="2988057" cy="55771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r>
              <a:rPr lang="sk-SK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 Black"/>
              </a:rPr>
              <a:t>PERFEKTNÉ </a:t>
            </a:r>
            <a:r>
              <a:rPr lang="sk-SK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 Black"/>
              </a:rPr>
              <a:t>!</a:t>
            </a:r>
          </a:p>
        </p:txBody>
      </p:sp>
      <p:sp>
        <p:nvSpPr>
          <p:cNvPr id="133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33331" y="4565197"/>
            <a:ext cx="1456669" cy="447979"/>
          </a:xfrm>
          <a:prstGeom prst="actionButtonBlank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k-SK" dirty="0"/>
              <a:t>ŠTART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2585213" y="1164144"/>
            <a:ext cx="321092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sk-SK" sz="2400" dirty="0" smtClean="0"/>
              <a:t>Čo bude nasledovať ?</a:t>
            </a:r>
            <a:endParaRPr lang="sk-SK" sz="2400" dirty="0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843213" y="8366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3984963" y="4547331"/>
            <a:ext cx="879475" cy="584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chemeClr val="bg1"/>
                </a:solidFill>
                <a:latin typeface="Courier New"/>
                <a:cs typeface="Courier New"/>
              </a:rPr>
              <a:t>♣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971600" y="4540280"/>
            <a:ext cx="871293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rgbClr val="00FF00"/>
                </a:solidFill>
                <a:latin typeface="Courier New"/>
                <a:cs typeface="Courier New"/>
              </a:rPr>
              <a:t>♣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1963738" y="4565197"/>
            <a:ext cx="879475" cy="584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latin typeface="Courier New"/>
                <a:cs typeface="Courier New"/>
              </a:rPr>
              <a:t>♣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021711" y="4547332"/>
            <a:ext cx="886718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rgbClr val="00FFFF"/>
                </a:solidFill>
                <a:latin typeface="Courier New"/>
                <a:cs typeface="Courier New"/>
              </a:rPr>
              <a:t>♣</a:t>
            </a:r>
            <a:endParaRPr lang="sk-SK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211638" y="6119814"/>
            <a:ext cx="4678362" cy="1285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sk-SK"/>
              <a:t>Hodnotenie: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496590" y="85284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4211638" y="6119813"/>
            <a:ext cx="4752975" cy="166687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sk-SK"/>
          </a:p>
        </p:txBody>
      </p:sp>
      <p:pic>
        <p:nvPicPr>
          <p:cNvPr id="1336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4810215"/>
            <a:ext cx="969559" cy="1373893"/>
          </a:xfrm>
          <a:prstGeom prst="rect">
            <a:avLst/>
          </a:prstGeom>
          <a:noFill/>
        </p:spPr>
      </p:pic>
      <p:sp>
        <p:nvSpPr>
          <p:cNvPr id="13370" name="AutoShape 5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5573423"/>
            <a:ext cx="1008063" cy="260350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3362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5013177"/>
            <a:ext cx="1041158" cy="1235225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1838211" y="2132856"/>
            <a:ext cx="46121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dirty="0">
                <a:solidFill>
                  <a:srgbClr val="FFFF00"/>
                </a:solidFill>
              </a:rPr>
              <a:t> 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rgbClr val="00FFFF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rgbClr val="00FF00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rgbClr val="00FFFF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rgbClr val="00FF00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latin typeface="Courier New"/>
                <a:cs typeface="Courier New"/>
              </a:rPr>
              <a:t>♣</a:t>
            </a:r>
            <a:r>
              <a:rPr lang="sk-SK" sz="800" dirty="0" smtClean="0">
                <a:latin typeface="Courier New"/>
                <a:cs typeface="Courier New"/>
              </a:rPr>
              <a:t>  </a:t>
            </a:r>
            <a:r>
              <a:rPr lang="sk-SK" sz="3600" b="1" dirty="0" smtClean="0">
                <a:solidFill>
                  <a:schemeClr val="bg1"/>
                </a:solidFill>
              </a:rPr>
              <a:t>?</a:t>
            </a:r>
            <a:r>
              <a:rPr lang="sk-SK" sz="6000" b="1" dirty="0" smtClean="0"/>
              <a:t> </a:t>
            </a:r>
            <a:endParaRPr lang="sk-SK" sz="6000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5616986" y="2131365"/>
            <a:ext cx="6463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♣</a:t>
            </a:r>
            <a:endParaRPr lang="sk-SK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77723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7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3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3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1"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/>
      <p:bldP spid="13337" grpId="0"/>
      <p:bldP spid="13337" grpId="1"/>
      <p:bldP spid="13338" grpId="0" animBg="1"/>
      <p:bldP spid="13338" grpId="1" animBg="1"/>
      <p:bldP spid="13339" grpId="0" animBg="1"/>
      <p:bldP spid="13339" grpId="1" animBg="1"/>
      <p:bldP spid="13340" grpId="0" animBg="1"/>
      <p:bldP spid="13340" grpId="1" animBg="1"/>
      <p:bldP spid="13341" grpId="0" animBg="1"/>
      <p:bldP spid="13341" grpId="1" animBg="1"/>
      <p:bldP spid="13345" grpId="0"/>
      <p:bldP spid="13345" grpId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6090443" y="3444896"/>
            <a:ext cx="2514600" cy="55771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r>
              <a:rPr lang="sk-SK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SUPER </a:t>
            </a:r>
            <a:r>
              <a:rPr lang="sk-SK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!</a:t>
            </a:r>
          </a:p>
        </p:txBody>
      </p:sp>
      <p:sp>
        <p:nvSpPr>
          <p:cNvPr id="133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33331" y="4565197"/>
            <a:ext cx="1456669" cy="447979"/>
          </a:xfrm>
          <a:prstGeom prst="actionButtonBlank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k-SK" dirty="0"/>
              <a:t>ŠTART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2585213" y="1164144"/>
            <a:ext cx="321092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sk-SK" sz="2400" dirty="0" smtClean="0"/>
              <a:t>Čo bude nasledovať ?</a:t>
            </a:r>
            <a:endParaRPr lang="sk-SK" sz="2400" dirty="0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843213" y="8366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4094377" y="4561434"/>
            <a:ext cx="879475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971600" y="4540280"/>
            <a:ext cx="871293" cy="58477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chemeClr val="bg1"/>
                </a:solidFill>
              </a:rPr>
              <a:t>∆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1973191" y="4526673"/>
            <a:ext cx="879475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chemeClr val="bg1"/>
                </a:solidFill>
              </a:rPr>
              <a:t>Ο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021711" y="4547332"/>
            <a:ext cx="886718" cy="584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□</a:t>
            </a:r>
            <a:endParaRPr lang="sk-SK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211638" y="6119814"/>
            <a:ext cx="4678362" cy="1285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sk-SK"/>
              <a:t>Hodnotenie: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496590" y="85284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4211638" y="6119813"/>
            <a:ext cx="4752975" cy="166687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sk-SK"/>
          </a:p>
        </p:txBody>
      </p:sp>
      <p:pic>
        <p:nvPicPr>
          <p:cNvPr id="1336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4810215"/>
            <a:ext cx="969559" cy="1373893"/>
          </a:xfrm>
          <a:prstGeom prst="rect">
            <a:avLst/>
          </a:prstGeom>
          <a:noFill/>
        </p:spPr>
      </p:pic>
      <p:sp>
        <p:nvSpPr>
          <p:cNvPr id="13370" name="AutoShape 5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5573423"/>
            <a:ext cx="1008063" cy="260350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3362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5013177"/>
            <a:ext cx="1041158" cy="1235225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1649056" y="2132856"/>
            <a:ext cx="49904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200" dirty="0">
                <a:solidFill>
                  <a:srgbClr val="FFFF00"/>
                </a:solidFill>
              </a:rPr>
              <a:t> </a:t>
            </a:r>
            <a:r>
              <a:rPr lang="sk-SK" sz="6000" dirty="0" smtClean="0">
                <a:solidFill>
                  <a:schemeClr val="bg1"/>
                </a:solidFill>
                <a:latin typeface="Vrinda"/>
                <a:cs typeface="Vrinda"/>
              </a:rPr>
              <a:t>*∆</a:t>
            </a:r>
            <a:r>
              <a:rPr lang="el-GR" sz="6000" dirty="0" smtClean="0">
                <a:solidFill>
                  <a:schemeClr val="bg1"/>
                </a:solidFill>
                <a:latin typeface="Vrinda"/>
                <a:cs typeface="Vrinda"/>
              </a:rPr>
              <a:t>Ο</a:t>
            </a:r>
            <a:r>
              <a:rPr lang="el-GR" sz="6000" dirty="0" smtClean="0">
                <a:solidFill>
                  <a:schemeClr val="bg1"/>
                </a:solidFill>
                <a:latin typeface="Arial"/>
                <a:cs typeface="Arial"/>
              </a:rPr>
              <a:t>□</a:t>
            </a:r>
            <a:r>
              <a:rPr lang="sk-SK" sz="6000" dirty="0" smtClean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r>
              <a:rPr lang="sk-SK" sz="6000" dirty="0">
                <a:solidFill>
                  <a:schemeClr val="bg1"/>
                </a:solidFill>
                <a:latin typeface="Vrinda"/>
                <a:cs typeface="Vrinda"/>
              </a:rPr>
              <a:t>∆</a:t>
            </a:r>
            <a:r>
              <a:rPr lang="el-GR" sz="6000" dirty="0" smtClean="0">
                <a:solidFill>
                  <a:schemeClr val="bg1"/>
                </a:solidFill>
                <a:latin typeface="Vrinda"/>
                <a:cs typeface="Vrinda"/>
              </a:rPr>
              <a:t>Ο</a:t>
            </a:r>
            <a:r>
              <a:rPr lang="el-GR" sz="6000" dirty="0" smtClean="0">
                <a:solidFill>
                  <a:schemeClr val="bg1"/>
                </a:solidFill>
                <a:latin typeface="Arial"/>
                <a:cs typeface="Arial"/>
              </a:rPr>
              <a:t>□</a:t>
            </a:r>
            <a:r>
              <a:rPr lang="sk-SK" sz="6000" b="1" dirty="0" smtClean="0"/>
              <a:t>   </a:t>
            </a:r>
            <a:endParaRPr lang="sk-SK" sz="6000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5838765" y="2132111"/>
            <a:ext cx="7120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6000" dirty="0" smtClean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endParaRPr lang="sk-SK" sz="6000" dirty="0">
              <a:solidFill>
                <a:schemeClr val="bg1"/>
              </a:solidFill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5871732" y="2132112"/>
            <a:ext cx="7120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6000" dirty="0">
                <a:solidFill>
                  <a:schemeClr val="bg1"/>
                </a:solidFill>
                <a:latin typeface="Vrinda"/>
                <a:cs typeface="Vrinda"/>
              </a:rPr>
              <a:t>?</a:t>
            </a:r>
            <a:endParaRPr lang="sk-SK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0834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7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8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3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3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0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3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1"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/>
      <p:bldP spid="13337" grpId="0"/>
      <p:bldP spid="13337" grpId="1"/>
      <p:bldP spid="13338" grpId="0" animBg="1"/>
      <p:bldP spid="13338" grpId="1" animBg="1"/>
      <p:bldP spid="13339" grpId="0" animBg="1"/>
      <p:bldP spid="13339" grpId="1" animBg="1"/>
      <p:bldP spid="13340" grpId="0" animBg="1"/>
      <p:bldP spid="13340" grpId="1" animBg="1"/>
      <p:bldP spid="13341" grpId="0" animBg="1"/>
      <p:bldP spid="13341" grpId="1" animBg="1"/>
      <p:bldP spid="13345" grpId="0"/>
      <p:bldP spid="13345" grpId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6090443" y="3444896"/>
            <a:ext cx="2514600" cy="55771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r>
              <a:rPr lang="sk-SK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VÝBORNE!</a:t>
            </a:r>
            <a:endParaRPr lang="sk-SK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133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33331" y="4565197"/>
            <a:ext cx="1456669" cy="447979"/>
          </a:xfrm>
          <a:prstGeom prst="actionButtonBlank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k-SK" dirty="0"/>
              <a:t>ŠTART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971600" y="1164144"/>
            <a:ext cx="6658191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sk-SK" sz="2400" dirty="0" smtClean="0"/>
              <a:t>Ktorý tvar má byť v náramku logicky zaradený?</a:t>
            </a:r>
            <a:endParaRPr lang="sk-SK" sz="2400" dirty="0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843213" y="8366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3984963" y="4547331"/>
            <a:ext cx="879475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rgbClr val="FF0000"/>
                </a:solidFill>
                <a:latin typeface="Courier New"/>
                <a:cs typeface="Courier New"/>
              </a:rPr>
              <a:t>♣</a:t>
            </a:r>
            <a:endParaRPr lang="sk-SK" sz="3200" dirty="0">
              <a:solidFill>
                <a:srgbClr val="FF0000"/>
              </a:solidFill>
            </a:endParaRP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971600" y="4540280"/>
            <a:ext cx="871293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rgbClr val="00FF00"/>
                </a:solidFill>
                <a:latin typeface="Courier New"/>
                <a:cs typeface="Courier New"/>
              </a:rPr>
              <a:t>♣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1973191" y="4550124"/>
            <a:ext cx="879475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latin typeface="Courier New"/>
                <a:cs typeface="Courier New"/>
              </a:rPr>
              <a:t>♣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021711" y="4547332"/>
            <a:ext cx="886718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rgbClr val="00FFFF"/>
                </a:solidFill>
                <a:latin typeface="Courier New"/>
                <a:cs typeface="Courier New"/>
              </a:rPr>
              <a:t>♣</a:t>
            </a:r>
            <a:endParaRPr lang="sk-SK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211638" y="6119814"/>
            <a:ext cx="4678362" cy="1285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sk-SK"/>
              <a:t>Hodnotenie: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496590" y="85284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4211638" y="6119813"/>
            <a:ext cx="4752975" cy="166687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sk-SK"/>
          </a:p>
        </p:txBody>
      </p:sp>
      <p:pic>
        <p:nvPicPr>
          <p:cNvPr id="1336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4810215"/>
            <a:ext cx="969559" cy="1373893"/>
          </a:xfrm>
          <a:prstGeom prst="rect">
            <a:avLst/>
          </a:prstGeom>
          <a:noFill/>
        </p:spPr>
      </p:pic>
      <p:sp>
        <p:nvSpPr>
          <p:cNvPr id="13370" name="AutoShape 5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5573423"/>
            <a:ext cx="1008063" cy="260350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3362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5013177"/>
            <a:ext cx="1041158" cy="1235225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305760" y="2124670"/>
            <a:ext cx="781175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dirty="0">
                <a:solidFill>
                  <a:srgbClr val="FFFF00"/>
                </a:solidFill>
              </a:rPr>
              <a:t> 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☻</a:t>
            </a:r>
            <a:r>
              <a:rPr lang="sk-SK" sz="6000" dirty="0" smtClean="0">
                <a:solidFill>
                  <a:srgbClr val="00FFFF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☻</a:t>
            </a:r>
            <a:r>
              <a:rPr lang="sk-SK" sz="6000" dirty="0" smtClean="0">
                <a:solidFill>
                  <a:srgbClr val="00FF00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☻</a:t>
            </a:r>
            <a:r>
              <a:rPr lang="sk-SK" sz="6000" dirty="0" smtClean="0"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☻</a:t>
            </a:r>
            <a:r>
              <a:rPr lang="sk-SK" sz="6000" dirty="0" smtClean="0">
                <a:solidFill>
                  <a:srgbClr val="FF0000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☻</a:t>
            </a:r>
            <a:r>
              <a:rPr lang="sk-SK" sz="6000" dirty="0" smtClean="0">
                <a:solidFill>
                  <a:srgbClr val="00FFFF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☻</a:t>
            </a:r>
            <a:r>
              <a:rPr lang="sk-SK" sz="6000" dirty="0" smtClean="0">
                <a:solidFill>
                  <a:srgbClr val="00FF00"/>
                </a:solidFill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☻</a:t>
            </a:r>
            <a:r>
              <a:rPr lang="sk-SK" sz="6000" dirty="0" smtClean="0">
                <a:latin typeface="Courier New"/>
                <a:cs typeface="Courier New"/>
              </a:rPr>
              <a:t>♣</a:t>
            </a:r>
            <a:r>
              <a:rPr lang="sk-SK" sz="6000" dirty="0" smtClean="0">
                <a:solidFill>
                  <a:schemeClr val="bg1"/>
                </a:solidFill>
                <a:latin typeface="Courier New"/>
                <a:cs typeface="Courier New"/>
              </a:rPr>
              <a:t>☻</a:t>
            </a:r>
            <a:r>
              <a:rPr lang="sk-SK" sz="800" dirty="0" smtClean="0">
                <a:solidFill>
                  <a:schemeClr val="bg1"/>
                </a:solidFill>
                <a:latin typeface="Courier New"/>
                <a:cs typeface="Courier New"/>
              </a:rPr>
              <a:t>  </a:t>
            </a:r>
            <a:r>
              <a:rPr lang="sk-SK" sz="3600" b="1" dirty="0" smtClean="0"/>
              <a:t>?</a:t>
            </a:r>
            <a:r>
              <a:rPr lang="sk-SK" sz="6000" b="1" dirty="0" smtClean="0"/>
              <a:t> </a:t>
            </a:r>
            <a:endParaRPr lang="sk-SK" sz="6000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7306625" y="2166234"/>
            <a:ext cx="6463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6000" dirty="0" smtClean="0">
                <a:solidFill>
                  <a:srgbClr val="FF0000"/>
                </a:solidFill>
                <a:latin typeface="Courier New"/>
                <a:cs typeface="Courier New"/>
              </a:rPr>
              <a:t>♣</a:t>
            </a:r>
            <a:endParaRPr lang="sk-SK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32729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7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3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3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1"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/>
      <p:bldP spid="13337" grpId="0"/>
      <p:bldP spid="13337" grpId="1"/>
      <p:bldP spid="13338" grpId="0" animBg="1"/>
      <p:bldP spid="13338" grpId="1" animBg="1"/>
      <p:bldP spid="13339" grpId="0" animBg="1"/>
      <p:bldP spid="13339" grpId="1" animBg="1"/>
      <p:bldP spid="13340" grpId="0" animBg="1"/>
      <p:bldP spid="13340" grpId="1" animBg="1"/>
      <p:bldP spid="13341" grpId="0" animBg="1"/>
      <p:bldP spid="13341" grpId="1" animBg="1"/>
      <p:bldP spid="13345" grpId="0"/>
      <p:bldP spid="1334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6090443" y="3444896"/>
            <a:ext cx="2708836" cy="55771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r>
              <a:rPr lang="sk-SK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Arial Black"/>
              </a:rPr>
              <a:t>Veľmi dobre ! </a:t>
            </a:r>
            <a:r>
              <a:rPr lang="sk-SK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 Black"/>
              </a:rPr>
              <a:t> </a:t>
            </a:r>
            <a:endParaRPr lang="sk-SK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FF"/>
              </a:solidFill>
              <a:latin typeface="Arial Black"/>
            </a:endParaRPr>
          </a:p>
        </p:txBody>
      </p:sp>
      <p:sp>
        <p:nvSpPr>
          <p:cNvPr id="133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33331" y="4565197"/>
            <a:ext cx="1456669" cy="447979"/>
          </a:xfrm>
          <a:prstGeom prst="actionButtonBlank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k-SK" dirty="0"/>
              <a:t>ŠTART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2585214" y="1164144"/>
            <a:ext cx="396560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sk-SK" sz="2400" dirty="0" smtClean="0"/>
              <a:t>Ktorý tvar</a:t>
            </a:r>
            <a:r>
              <a:rPr lang="sk-SK" sz="2400" dirty="0"/>
              <a:t> </a:t>
            </a:r>
            <a:r>
              <a:rPr lang="sk-SK" sz="2400" dirty="0" smtClean="0"/>
              <a:t>má nasledovať ?</a:t>
            </a:r>
            <a:endParaRPr lang="sk-SK" sz="2400" dirty="0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843213" y="8366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1963738" y="4547331"/>
            <a:ext cx="879475" cy="584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Courier New"/>
                <a:cs typeface="Courier New"/>
              </a:rPr>
              <a:t>■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971600" y="4540280"/>
            <a:ext cx="871293" cy="58477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chemeClr val="bg1"/>
                </a:solidFill>
                <a:latin typeface="Vrinda"/>
                <a:cs typeface="Vrinda"/>
              </a:rPr>
              <a:t>**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4067944" y="4540279"/>
            <a:ext cx="879475" cy="584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Courier New"/>
                <a:cs typeface="Courier New"/>
              </a:rPr>
              <a:t>▲▲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021711" y="4547332"/>
            <a:ext cx="886718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 smtClean="0">
                <a:solidFill>
                  <a:schemeClr val="bg1"/>
                </a:solidFill>
                <a:latin typeface="Courier New"/>
                <a:cs typeface="Courier New"/>
              </a:rPr>
              <a:t>►►</a:t>
            </a:r>
            <a:endParaRPr lang="sk-SK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211638" y="6119814"/>
            <a:ext cx="4678362" cy="1285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sk-SK"/>
              <a:t>Hodnotenie: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496590" y="85284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4211638" y="6119813"/>
            <a:ext cx="4752975" cy="166687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sk-SK"/>
          </a:p>
        </p:txBody>
      </p:sp>
      <p:pic>
        <p:nvPicPr>
          <p:cNvPr id="1336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4810215"/>
            <a:ext cx="969559" cy="1373893"/>
          </a:xfrm>
          <a:prstGeom prst="rect">
            <a:avLst/>
          </a:prstGeom>
          <a:noFill/>
        </p:spPr>
      </p:pic>
      <p:sp>
        <p:nvSpPr>
          <p:cNvPr id="13370" name="AutoShape 5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5573423"/>
            <a:ext cx="1008063" cy="260350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3362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5013177"/>
            <a:ext cx="1041158" cy="1235225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-50464" y="2132853"/>
            <a:ext cx="91944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k-SK" sz="4800" dirty="0" smtClean="0">
                <a:solidFill>
                  <a:schemeClr val="bg1"/>
                </a:solidFill>
                <a:latin typeface="Vrinda"/>
                <a:cs typeface="Vrinda"/>
              </a:rPr>
              <a:t>**</a:t>
            </a:r>
            <a:r>
              <a:rPr lang="sk-SK" sz="4800" dirty="0" smtClean="0">
                <a:solidFill>
                  <a:schemeClr val="bg1"/>
                </a:solidFill>
                <a:latin typeface="Courier New"/>
                <a:cs typeface="Courier New"/>
              </a:rPr>
              <a:t>►►</a:t>
            </a:r>
            <a:r>
              <a:rPr lang="sk-SK" sz="4800" dirty="0" smtClean="0">
                <a:solidFill>
                  <a:schemeClr val="bg1"/>
                </a:solidFill>
                <a:latin typeface="Vrinda"/>
                <a:cs typeface="Vrinda"/>
              </a:rPr>
              <a:t>**</a:t>
            </a:r>
            <a:r>
              <a:rPr lang="sk-SK" sz="4800" dirty="0" smtClean="0">
                <a:solidFill>
                  <a:schemeClr val="bg1"/>
                </a:solidFill>
                <a:latin typeface="Courier New"/>
                <a:cs typeface="Courier New"/>
              </a:rPr>
              <a:t>▲▲</a:t>
            </a:r>
            <a:r>
              <a:rPr lang="sk-SK" sz="4800" dirty="0" smtClean="0">
                <a:solidFill>
                  <a:schemeClr val="bg1"/>
                </a:solidFill>
                <a:latin typeface="Vrinda"/>
                <a:cs typeface="Vrinda"/>
              </a:rPr>
              <a:t>**</a:t>
            </a:r>
            <a:r>
              <a:rPr lang="sk-SK" sz="4800" dirty="0" smtClean="0">
                <a:solidFill>
                  <a:schemeClr val="bg1"/>
                </a:solidFill>
                <a:latin typeface="Courier New"/>
                <a:cs typeface="Courier New"/>
              </a:rPr>
              <a:t>■</a:t>
            </a:r>
            <a:r>
              <a:rPr lang="sk-SK" sz="4800" dirty="0" smtClean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r>
              <a:rPr lang="sk-SK" sz="4800" dirty="0">
                <a:solidFill>
                  <a:schemeClr val="bg1"/>
                </a:solidFill>
                <a:latin typeface="Vrinda"/>
                <a:cs typeface="Vrinda"/>
              </a:rPr>
              <a:t>*</a:t>
            </a:r>
            <a:r>
              <a:rPr lang="sk-SK" sz="4800" dirty="0" smtClean="0">
                <a:solidFill>
                  <a:schemeClr val="bg1"/>
                </a:solidFill>
                <a:latin typeface="Courier New"/>
                <a:cs typeface="Courier New"/>
              </a:rPr>
              <a:t>►►</a:t>
            </a:r>
            <a:r>
              <a:rPr lang="sk-SK" sz="4800" dirty="0" smtClean="0">
                <a:solidFill>
                  <a:schemeClr val="bg1"/>
                </a:solidFill>
                <a:latin typeface="Vrinda"/>
                <a:cs typeface="Vrinda"/>
              </a:rPr>
              <a:t>**</a:t>
            </a:r>
            <a:r>
              <a:rPr lang="sk-SK" sz="4800" dirty="0">
                <a:solidFill>
                  <a:schemeClr val="bg1"/>
                </a:solidFill>
                <a:latin typeface="Courier New"/>
                <a:cs typeface="Courier New"/>
              </a:rPr>
              <a:t>▲▲</a:t>
            </a:r>
            <a:r>
              <a:rPr lang="sk-SK" sz="4800" dirty="0" smtClean="0">
                <a:solidFill>
                  <a:schemeClr val="bg1"/>
                </a:solidFill>
                <a:latin typeface="Vrinda"/>
                <a:cs typeface="Vrinda"/>
              </a:rPr>
              <a:t>**</a:t>
            </a:r>
            <a:r>
              <a:rPr lang="sk-SK" sz="3200" b="1" dirty="0" smtClean="0"/>
              <a:t>?</a:t>
            </a:r>
            <a:r>
              <a:rPr lang="sk-SK" sz="6000" b="1" dirty="0" smtClean="0"/>
              <a:t> </a:t>
            </a:r>
            <a:endParaRPr lang="sk-SK" sz="6000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8183902" y="2317519"/>
            <a:ext cx="553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 smtClean="0">
                <a:solidFill>
                  <a:schemeClr val="bg1"/>
                </a:solidFill>
                <a:latin typeface="Courier New"/>
                <a:cs typeface="Courier New"/>
              </a:rPr>
              <a:t>■</a:t>
            </a:r>
            <a:endParaRPr lang="sk-SK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5688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7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3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3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1"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/>
      <p:bldP spid="13337" grpId="0"/>
      <p:bldP spid="13337" grpId="1"/>
      <p:bldP spid="13338" grpId="0" animBg="1"/>
      <p:bldP spid="13338" grpId="1" animBg="1"/>
      <p:bldP spid="13339" grpId="0" animBg="1"/>
      <p:bldP spid="13339" grpId="1" animBg="1"/>
      <p:bldP spid="13340" grpId="0" animBg="1"/>
      <p:bldP spid="13340" grpId="1" animBg="1"/>
      <p:bldP spid="13341" grpId="0" animBg="1"/>
      <p:bldP spid="13341" grpId="1" animBg="1"/>
      <p:bldP spid="13345" grpId="0"/>
      <p:bldP spid="13345" grpId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5796136" y="3444896"/>
            <a:ext cx="2808907" cy="55771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lvl="1"/>
            <a:r>
              <a:rPr lang="sk-SK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VÝBORNÁ PRÁCA !</a:t>
            </a:r>
            <a:endParaRPr lang="sk-SK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 Black"/>
            </a:endParaRPr>
          </a:p>
        </p:txBody>
      </p:sp>
      <p:sp>
        <p:nvSpPr>
          <p:cNvPr id="133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33331" y="4565197"/>
            <a:ext cx="1456669" cy="447979"/>
          </a:xfrm>
          <a:prstGeom prst="actionButtonBlank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k-SK" dirty="0"/>
              <a:t>ŠTART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2585213" y="1164144"/>
            <a:ext cx="432449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sk-SK" sz="2400" dirty="0" smtClean="0"/>
              <a:t>Čo bude v rade nasledovať ?</a:t>
            </a:r>
            <a:endParaRPr lang="sk-SK" sz="2400" dirty="0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843213" y="8366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2145476" y="4535319"/>
            <a:ext cx="879475" cy="584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latin typeface="Courier New"/>
                <a:cs typeface="Courier New"/>
              </a:rPr>
              <a:t>☻</a:t>
            </a:r>
            <a:endParaRPr lang="sk-SK" sz="3200" dirty="0"/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971600" y="4540280"/>
            <a:ext cx="871293" cy="5847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/>
              <a:t>☺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3332307" y="4536034"/>
            <a:ext cx="879475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/>
              <a:t>♣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4489004" y="4536034"/>
            <a:ext cx="886718" cy="58477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dirty="0">
                <a:solidFill>
                  <a:schemeClr val="bg1"/>
                </a:solidFill>
                <a:latin typeface="Courier New"/>
                <a:cs typeface="Courier New"/>
              </a:rPr>
              <a:t>♥</a:t>
            </a:r>
            <a:endParaRPr lang="sk-SK" sz="3200" dirty="0"/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211638" y="6119814"/>
            <a:ext cx="4678362" cy="1285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sk-SK"/>
              <a:t>Hodnotenie: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496590" y="852848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sk-SK" b="1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4211638" y="6119813"/>
            <a:ext cx="4752975" cy="166687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sk-SK"/>
          </a:p>
        </p:txBody>
      </p:sp>
      <p:pic>
        <p:nvPicPr>
          <p:cNvPr id="1336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4810215"/>
            <a:ext cx="969559" cy="1373893"/>
          </a:xfrm>
          <a:prstGeom prst="rect">
            <a:avLst/>
          </a:prstGeom>
          <a:noFill/>
        </p:spPr>
      </p:pic>
      <p:sp>
        <p:nvSpPr>
          <p:cNvPr id="13370" name="AutoShape 5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5573423"/>
            <a:ext cx="1008063" cy="260350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3362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5013177"/>
            <a:ext cx="1041158" cy="1235225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1027092" y="2132856"/>
            <a:ext cx="62344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200" dirty="0">
                <a:solidFill>
                  <a:srgbClr val="FFFF00"/>
                </a:solidFill>
              </a:rPr>
              <a:t> </a:t>
            </a:r>
            <a:r>
              <a:rPr lang="sk-SK" sz="6000" dirty="0" smtClean="0">
                <a:solidFill>
                  <a:schemeClr val="bg1"/>
                </a:solidFill>
              </a:rPr>
              <a:t>∞</a:t>
            </a:r>
            <a:r>
              <a:rPr lang="sk-SK" sz="6000" dirty="0" smtClean="0">
                <a:latin typeface="Courier New"/>
                <a:cs typeface="Courier New"/>
              </a:rPr>
              <a:t>☻</a:t>
            </a:r>
            <a:r>
              <a:rPr lang="sk-SK" sz="6000" dirty="0" smtClean="0">
                <a:solidFill>
                  <a:srgbClr val="00B0F0"/>
                </a:solidFill>
              </a:rPr>
              <a:t>♣</a:t>
            </a:r>
            <a:r>
              <a:rPr lang="sk-SK" sz="6000" dirty="0" smtClean="0"/>
              <a:t>☺</a:t>
            </a:r>
            <a:r>
              <a:rPr lang="sk-SK" sz="6000" dirty="0" smtClean="0">
                <a:solidFill>
                  <a:schemeClr val="bg1"/>
                </a:solidFill>
              </a:rPr>
              <a:t>♥</a:t>
            </a:r>
            <a:r>
              <a:rPr lang="sk-SK" sz="6000" dirty="0" smtClean="0"/>
              <a:t>♣</a:t>
            </a:r>
            <a:r>
              <a:rPr lang="sk-SK" sz="6000" dirty="0" smtClean="0">
                <a:solidFill>
                  <a:srgbClr val="00B0F0"/>
                </a:solidFill>
              </a:rPr>
              <a:t>♥</a:t>
            </a:r>
            <a:r>
              <a:rPr lang="sk-SK" sz="6000" dirty="0">
                <a:latin typeface="Arial" pitchFamily="34" charset="0"/>
                <a:cs typeface="Arial" pitchFamily="34" charset="0"/>
              </a:rPr>
              <a:t>♥</a:t>
            </a:r>
            <a:r>
              <a:rPr lang="sk-SK" sz="6000" dirty="0" smtClean="0">
                <a:solidFill>
                  <a:schemeClr val="bg1"/>
                </a:solidFill>
              </a:rPr>
              <a:t>∞</a:t>
            </a:r>
            <a:r>
              <a:rPr lang="sk-SK" sz="800" dirty="0" smtClean="0">
                <a:solidFill>
                  <a:schemeClr val="bg1"/>
                </a:solidFill>
              </a:rPr>
              <a:t>  </a:t>
            </a:r>
            <a:r>
              <a:rPr lang="sk-SK" sz="4000" dirty="0" smtClean="0"/>
              <a:t>?</a:t>
            </a:r>
            <a:r>
              <a:rPr lang="sk-SK" sz="800" dirty="0" smtClean="0">
                <a:solidFill>
                  <a:schemeClr val="bg1"/>
                </a:solidFill>
              </a:rPr>
              <a:t>   </a:t>
            </a:r>
            <a:r>
              <a:rPr lang="sk-SK" sz="6000" b="1" dirty="0" smtClean="0"/>
              <a:t>    </a:t>
            </a:r>
            <a:endParaRPr lang="sk-SK" sz="6000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5816423" y="2132856"/>
            <a:ext cx="6463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6000" dirty="0">
                <a:latin typeface="Courier New"/>
                <a:cs typeface="Courier New"/>
              </a:rPr>
              <a:t>☻</a:t>
            </a:r>
            <a:endParaRPr lang="sk-SK" sz="6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7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3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3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41"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/>
      <p:bldP spid="13337" grpId="0"/>
      <p:bldP spid="13337" grpId="1"/>
      <p:bldP spid="13338" grpId="0" animBg="1"/>
      <p:bldP spid="13338" grpId="1" animBg="1"/>
      <p:bldP spid="13339" grpId="0" animBg="1"/>
      <p:bldP spid="13339" grpId="1" animBg="1"/>
      <p:bldP spid="13340" grpId="0" animBg="1"/>
      <p:bldP spid="13340" grpId="1" animBg="1"/>
      <p:bldP spid="13341" grpId="0" animBg="1"/>
      <p:bldP spid="13341" grpId="1" animBg="1"/>
      <p:bldP spid="13345" grpId="0"/>
      <p:bldP spid="13345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snosť">
  <a:themeElements>
    <a:clrScheme name="Vlastná 116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3F3FFE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asnosť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692</TotalTime>
  <Words>189</Words>
  <Application>Microsoft Office PowerPoint</Application>
  <PresentationFormat>Prezentácia na obrazovke (4:3)</PresentationFormat>
  <Paragraphs>95</Paragraphs>
  <Slides>10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Jasnosť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Náramky</dc:title>
  <dc:creator>Mgr.Gabriela Mačáková</dc:creator>
  <cp:lastModifiedBy>zs urmince</cp:lastModifiedBy>
  <cp:revision>91</cp:revision>
  <dcterms:created xsi:type="dcterms:W3CDTF">2010-11-06T11:26:00Z</dcterms:created>
  <dcterms:modified xsi:type="dcterms:W3CDTF">2013-02-22T08:51:49Z</dcterms:modified>
</cp:coreProperties>
</file>